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5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6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96" r:id="rId4"/>
    <p:sldMasterId id="2147483795" r:id="rId5"/>
    <p:sldMasterId id="2147483728" r:id="rId6"/>
    <p:sldMasterId id="2147483805" r:id="rId7"/>
    <p:sldMasterId id="2147483770" r:id="rId8"/>
    <p:sldMasterId id="2147483783" r:id="rId9"/>
    <p:sldMasterId id="2147483720" r:id="rId10"/>
  </p:sldMasterIdLst>
  <p:notesMasterIdLst>
    <p:notesMasterId r:id="rId26"/>
  </p:notesMasterIdLst>
  <p:handoutMasterIdLst>
    <p:handoutMasterId r:id="rId27"/>
  </p:handoutMasterIdLst>
  <p:sldIdLst>
    <p:sldId id="289" r:id="rId11"/>
    <p:sldId id="276" r:id="rId12"/>
    <p:sldId id="297" r:id="rId13"/>
    <p:sldId id="296" r:id="rId14"/>
    <p:sldId id="298" r:id="rId15"/>
    <p:sldId id="299" r:id="rId16"/>
    <p:sldId id="300" r:id="rId17"/>
    <p:sldId id="293" r:id="rId18"/>
    <p:sldId id="277" r:id="rId19"/>
    <p:sldId id="278" r:id="rId20"/>
    <p:sldId id="280" r:id="rId21"/>
    <p:sldId id="290" r:id="rId22"/>
    <p:sldId id="283" r:id="rId23"/>
    <p:sldId id="273" r:id="rId24"/>
    <p:sldId id="301" r:id="rId25"/>
  </p:sldIdLst>
  <p:sldSz cx="12192000" cy="6858000"/>
  <p:notesSz cx="9144000" cy="6858000"/>
  <p:embeddedFontLst>
    <p:embeddedFont>
      <p:font typeface="Bree Serif" panose="02000503040000020004" pitchFamily="2" charset="0"/>
      <p:regular r:id="rId28"/>
    </p:embeddedFont>
    <p:embeddedFont>
      <p:font typeface="Calibri Light" panose="020F0302020204030204" pitchFamily="34" charset="0"/>
      <p:regular r:id="rId29"/>
      <p:italic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D700"/>
    <a:srgbClr val="FF9E1B"/>
    <a:srgbClr val="54585A"/>
    <a:srgbClr val="FC4C02"/>
    <a:srgbClr val="48A9C5"/>
    <a:srgbClr val="DA1883"/>
    <a:srgbClr val="71DBD4"/>
    <a:srgbClr val="004976"/>
    <a:srgbClr val="EEDC00"/>
    <a:srgbClr val="DA18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15"/>
    <p:restoredTop sz="81973"/>
  </p:normalViewPr>
  <p:slideViewPr>
    <p:cSldViewPr snapToGrid="0" snapToObjects="1">
      <p:cViewPr varScale="1">
        <p:scale>
          <a:sx n="94" d="100"/>
          <a:sy n="94" d="100"/>
        </p:scale>
        <p:origin x="1470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215" d="100"/>
          <a:sy n="215" d="100"/>
        </p:scale>
        <p:origin x="1048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34" Type="http://schemas.openxmlformats.org/officeDocument/2006/relationships/font" Target="fonts/font7.fntdata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font" Target="fonts/font6.fntdata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font" Target="fonts/font2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font" Target="fonts/font5.fntdata"/><Relationship Id="rId37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font" Target="fonts/font1.fntdata"/><Relationship Id="rId36" Type="http://schemas.openxmlformats.org/officeDocument/2006/relationships/viewProps" Target="view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handoutMaster" Target="handoutMasters/handoutMaster1.xml"/><Relationship Id="rId30" Type="http://schemas.openxmlformats.org/officeDocument/2006/relationships/font" Target="fonts/font3.fntdata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rgbClr val="54585A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06E-9141-9E9F-F481DD83949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06E-9141-9E9F-F481DD83949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06E-9141-9E9F-F481DD8394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3115776"/>
        <c:axId val="96701712"/>
      </c:lineChart>
      <c:catAx>
        <c:axId val="203115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701712"/>
        <c:crosses val="autoZero"/>
        <c:auto val="1"/>
        <c:lblAlgn val="ctr"/>
        <c:lblOffset val="100"/>
        <c:noMultiLvlLbl val="0"/>
      </c:catAx>
      <c:valAx>
        <c:axId val="96701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3115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54585A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rgbClr val="54585A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30-BB48-A56F-041032CD12E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A30-BB48-A56F-041032CD12E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A30-BB48-A56F-041032CD12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9516448"/>
        <c:axId val="229531984"/>
      </c:barChart>
      <c:catAx>
        <c:axId val="229516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9531984"/>
        <c:crosses val="autoZero"/>
        <c:auto val="1"/>
        <c:lblAlgn val="ctr"/>
        <c:lblOffset val="100"/>
        <c:noMultiLvlLbl val="0"/>
      </c:catAx>
      <c:valAx>
        <c:axId val="229531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9516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54585A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486738690429435E-4"/>
          <c:y val="5.6042031523642732E-2"/>
          <c:w val="0.51448277881424653"/>
          <c:h val="0.852889667250437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£M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DC2-4141-BD9C-58C2C299EFA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DC2-4141-BD9C-58C2C299EFA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DC2-4141-BD9C-58C2C299EFA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DC2-4141-BD9C-58C2C299EFA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DC2-4141-BD9C-58C2C299EFA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8DC2-4141-BD9C-58C2C299EFA9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8DC2-4141-BD9C-58C2C299EFA9}"/>
              </c:ext>
            </c:extLst>
          </c:dPt>
          <c:dLbls>
            <c:dLbl>
              <c:idx val="0"/>
              <c:layout>
                <c:manualLayout>
                  <c:x val="1.9015790592723691E-2"/>
                  <c:y val="-0.1279696856074808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DC2-4141-BD9C-58C2C299EFA9}"/>
                </c:ext>
              </c:extLst>
            </c:dLbl>
            <c:dLbl>
              <c:idx val="1"/>
              <c:layout>
                <c:manualLayout>
                  <c:x val="1.9015790592723691E-2"/>
                  <c:y val="-0.1407469520855347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DC2-4141-BD9C-58C2C299EFA9}"/>
                </c:ext>
              </c:extLst>
            </c:dLbl>
            <c:dLbl>
              <c:idx val="2"/>
              <c:layout>
                <c:manualLayout>
                  <c:x val="5.070877491392984E-2"/>
                  <c:y val="-0.177623024394677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DC2-4141-BD9C-58C2C299EFA9}"/>
                </c:ext>
              </c:extLst>
            </c:dLbl>
            <c:dLbl>
              <c:idx val="3"/>
              <c:layout>
                <c:manualLayout>
                  <c:x val="0.10572758618711728"/>
                  <c:y val="-0.2035856086968700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DC2-4141-BD9C-58C2C299EFA9}"/>
                </c:ext>
              </c:extLst>
            </c:dLbl>
            <c:dLbl>
              <c:idx val="4"/>
              <c:layout>
                <c:manualLayout>
                  <c:x val="9.2808498151235833E-2"/>
                  <c:y val="-9.26076274631610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DC2-4141-BD9C-58C2C299EFA9}"/>
                </c:ext>
              </c:extLst>
            </c:dLbl>
            <c:dLbl>
              <c:idx val="5"/>
              <c:layout>
                <c:manualLayout>
                  <c:x val="-3.6298361669014123E-2"/>
                  <c:y val="0.123974467479413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DC2-4141-BD9C-58C2C299EFA9}"/>
                </c:ext>
              </c:extLst>
            </c:dLbl>
            <c:dLbl>
              <c:idx val="6"/>
              <c:layout>
                <c:manualLayout>
                  <c:x val="-6.8952042687520795E-2"/>
                  <c:y val="-9.22919134536723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DC2-4141-BD9C-58C2C299EF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2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7"/>
                <c:pt idx="0">
                  <c:v>Fundraising and other activities  2</c:v>
                </c:pt>
                <c:pt idx="1">
                  <c:v>Membership 3.9</c:v>
                </c:pt>
                <c:pt idx="2">
                  <c:v>Chemistry World 1.2</c:v>
                </c:pt>
                <c:pt idx="3">
                  <c:v>Scientific conferences and events 2.3</c:v>
                </c:pt>
                <c:pt idx="4">
                  <c:v>Education and professional practice 0.6</c:v>
                </c:pt>
                <c:pt idx="5">
                  <c:v>Publishing 53.6</c:v>
                </c:pt>
                <c:pt idx="6">
                  <c:v>Advocacy and awareness 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2</c:v>
                </c:pt>
                <c:pt idx="1">
                  <c:v>3.9</c:v>
                </c:pt>
                <c:pt idx="2">
                  <c:v>1.2</c:v>
                </c:pt>
                <c:pt idx="3">
                  <c:v>2.2999999999999998</c:v>
                </c:pt>
                <c:pt idx="4">
                  <c:v>0.6</c:v>
                </c:pt>
                <c:pt idx="5">
                  <c:v>53.6</c:v>
                </c:pt>
                <c:pt idx="6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42-1A4D-A715-81172E70A7E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778075917737894"/>
          <c:y val="0.11851655862353226"/>
          <c:w val="0.39731171453926845"/>
          <c:h val="0.8287364685184064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3651BEE-5FE4-C441-9F2C-41CD9F3E752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DC1556-3282-D54E-9666-A6009195D84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044BBD-E561-554A-9F92-CB21E4AA9279}" type="datetimeFigureOut">
              <a:rPr lang="en-US" smtClean="0"/>
              <a:t>6/19/2019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FE62AF-CBAC-984D-92F2-8303EBCB9F9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ECE20A-010F-F540-B491-BDD01FD75A7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9A0C9C-0870-9F46-A85C-4AA6F1FDB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760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54C33D-B07C-ED4A-A191-0E78847F68E4}" type="datetimeFigureOut">
              <a:rPr lang="en-US" smtClean="0"/>
              <a:t>6/19/2019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932B7F-5DDE-2249-94F1-C98945D46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595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Reducing final file size</a:t>
            </a:r>
          </a:p>
          <a:p>
            <a:endParaRPr lang="en-US" dirty="0"/>
          </a:p>
          <a:p>
            <a:r>
              <a:rPr lang="en-US" sz="1600" dirty="0"/>
              <a:t>To </a:t>
            </a:r>
            <a:r>
              <a:rPr lang="en-US" sz="1600" dirty="0" err="1"/>
              <a:t>optimise</a:t>
            </a:r>
            <a:r>
              <a:rPr lang="en-US" sz="1600" dirty="0"/>
              <a:t> the size of the final presentation:</a:t>
            </a:r>
            <a:endParaRPr lang="en-US" sz="1200" dirty="0"/>
          </a:p>
          <a:p>
            <a:pPr lvl="1"/>
            <a:r>
              <a:rPr lang="en-US" sz="1200" dirty="0"/>
              <a:t>Create a copy of the final PPT to optimize as compressing is destructive</a:t>
            </a:r>
          </a:p>
          <a:p>
            <a:pPr lvl="1"/>
            <a:r>
              <a:rPr lang="en-US" sz="1200" dirty="0"/>
              <a:t>To </a:t>
            </a:r>
            <a:r>
              <a:rPr lang="en-US" sz="1200" dirty="0" err="1"/>
              <a:t>optimise</a:t>
            </a:r>
            <a:r>
              <a:rPr lang="en-US" sz="1200" dirty="0"/>
              <a:t> file size, go to </a:t>
            </a:r>
            <a:r>
              <a:rPr lang="en-US" sz="1200" i="1" dirty="0"/>
              <a:t>File &gt; Compress pictures </a:t>
            </a:r>
            <a:r>
              <a:rPr lang="en-US" sz="1200" dirty="0"/>
              <a:t>and select an appropriate PPI based on final use, for example </a:t>
            </a:r>
            <a:r>
              <a:rPr lang="en-US" sz="1200" i="1" dirty="0"/>
              <a:t>On Screen (150 PPI) or Email (96 </a:t>
            </a:r>
            <a:r>
              <a:rPr lang="en-US" sz="1200" i="1" dirty="0" err="1"/>
              <a:t>ppi</a:t>
            </a:r>
            <a:r>
              <a:rPr lang="en-US" sz="1200" i="1" dirty="0"/>
              <a:t>)</a:t>
            </a:r>
          </a:p>
          <a:p>
            <a:pPr lvl="1"/>
            <a:r>
              <a:rPr lang="en-US" sz="1200" dirty="0"/>
              <a:t>To </a:t>
            </a:r>
            <a:r>
              <a:rPr lang="en-US" sz="1200" dirty="0" err="1"/>
              <a:t>optimise</a:t>
            </a:r>
            <a:r>
              <a:rPr lang="en-US" sz="1200" dirty="0"/>
              <a:t> further – Clear unused slides and master slides, especially image based slides – To do this, View &gt; Slide Master, Select all master slides with an image and delete. (Only slides not used in the presentation will be removed). Once you are done, click on Close Master</a:t>
            </a:r>
          </a:p>
          <a:p>
            <a:pPr lvl="1"/>
            <a:r>
              <a:rPr lang="en-US" sz="1200" dirty="0"/>
              <a:t>Video – There is no way to compress video files in PowerPoint, so you may need to </a:t>
            </a:r>
            <a:r>
              <a:rPr lang="en-US" sz="1200" dirty="0" err="1"/>
              <a:t>optimise</a:t>
            </a:r>
            <a:r>
              <a:rPr lang="en-US" sz="1200" dirty="0"/>
              <a:t> externally and swap out with the larger file</a:t>
            </a:r>
          </a:p>
          <a:p>
            <a:pPr indent="-228600"/>
            <a:r>
              <a:rPr lang="en-US" sz="1600" dirty="0"/>
              <a:t>Saving the presentation as a PDF</a:t>
            </a:r>
          </a:p>
          <a:p>
            <a:pPr lvl="1"/>
            <a:r>
              <a:rPr lang="en-US" sz="1200" dirty="0"/>
              <a:t>On saving, click the PDF options. You should see one of these two screens (</a:t>
            </a:r>
            <a:r>
              <a:rPr lang="en-US" sz="1200" i="1" dirty="0"/>
              <a:t>below</a:t>
            </a:r>
            <a:r>
              <a:rPr lang="en-US" sz="1200" dirty="0"/>
              <a:t>). Make sure that the check boxes for ‘PDF/A compliant’ or ‘Create PDF/A-1a:2005 compliant file’ are </a:t>
            </a:r>
            <a:r>
              <a:rPr lang="en-US" sz="1200" i="1" u="sng" dirty="0"/>
              <a:t>unchecked</a:t>
            </a:r>
            <a:r>
              <a:rPr lang="en-US" sz="1200" dirty="0"/>
              <a:t>. Transparency will not display correctly if these are checked. </a:t>
            </a:r>
            <a:endParaRPr lang="en-US" sz="1200" u="sng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Delete this slide before sharing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932B7F-5DDE-2249-94F1-C98945D46AB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515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Title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932B7F-5DDE-2249-94F1-C98945D46AB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7866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change the background image, choose - Format &gt; Slide Background &gt; Fill &gt; Picture or texture fill and insert picture</a:t>
            </a:r>
          </a:p>
          <a:p>
            <a:r>
              <a:rPr lang="en-US" dirty="0"/>
              <a:t>A selection of image title slides are available from the New slide and Layout tabs</a:t>
            </a:r>
          </a:p>
          <a:p>
            <a:r>
              <a:rPr lang="en-US" dirty="0"/>
              <a:t>Layout/</a:t>
            </a:r>
            <a:r>
              <a:rPr lang="en-US" dirty="0" err="1"/>
              <a:t>colour</a:t>
            </a:r>
            <a:r>
              <a:rPr lang="en-US" dirty="0"/>
              <a:t> options available from the layout tab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</a:t>
            </a:r>
            <a:r>
              <a:rPr lang="en-US" dirty="0" err="1"/>
              <a:t>colour</a:t>
            </a:r>
            <a:r>
              <a:rPr lang="en-US" dirty="0"/>
              <a:t> of the graphic quadrants can be changed by accessing the master slide. Consider creating a new master for your </a:t>
            </a:r>
            <a:r>
              <a:rPr lang="en-US" dirty="0" err="1"/>
              <a:t>colour</a:t>
            </a:r>
            <a:r>
              <a:rPr lang="en-US" dirty="0"/>
              <a:t> needs.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932B7F-5DDE-2249-94F1-C98945D46AB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2507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General layout options available from the layout tab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932B7F-5DDE-2249-94F1-C98945D46AB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1703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Layout options available from the layout tab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932B7F-5DDE-2249-94F1-C98945D46AB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2522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Layout options available from the layout tab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932B7F-5DDE-2249-94F1-C98945D46AB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9236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Layout options available from the layout tab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932B7F-5DDE-2249-94F1-C98945D46AB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0599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Layout options available from the layout tab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932B7F-5DDE-2249-94F1-C98945D46AB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5612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Layout options available from the layout tab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932B7F-5DDE-2249-94F1-C98945D46AB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543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0532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24546E6-46B6-D44C-83AB-EBBCA8E6E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0950" y="6089650"/>
            <a:ext cx="444500" cy="428625"/>
          </a:xfrm>
          <a:prstGeom prst="rect">
            <a:avLst/>
          </a:prstGeom>
          <a:ln>
            <a:noFill/>
          </a:ln>
        </p:spPr>
        <p:txBody>
          <a:bodyPr wrap="square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D79EE95E-F8E2-094D-B99A-E1C9960AC8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305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Chart_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3">
            <a:extLst>
              <a:ext uri="{FF2B5EF4-FFF2-40B4-BE49-F238E27FC236}">
                <a16:creationId xmlns:a16="http://schemas.microsoft.com/office/drawing/2014/main" id="{89AD3FAB-D7F1-6640-9A20-0CEB2F352565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838200" y="500061"/>
            <a:ext cx="10515600" cy="5760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4114E170-41A9-3E47-B204-FED59F2600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9600" y="6089400"/>
            <a:ext cx="442800" cy="428400"/>
          </a:xfrm>
          <a:prstGeom prst="rect">
            <a:avLst/>
          </a:prstGeom>
        </p:spPr>
        <p:txBody>
          <a:bodyPr vert="horz" lIns="9000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D79EE95E-F8E2-094D-B99A-E1C9960AC8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332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large_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>
            <a:extLst>
              <a:ext uri="{FF2B5EF4-FFF2-40B4-BE49-F238E27FC236}">
                <a16:creationId xmlns:a16="http://schemas.microsoft.com/office/drawing/2014/main" id="{62C6B38C-347D-0749-90D6-086F0F503874}"/>
              </a:ext>
            </a:extLst>
          </p:cNvPr>
          <p:cNvSpPr/>
          <p:nvPr userDrawn="1"/>
        </p:nvSpPr>
        <p:spPr>
          <a:xfrm>
            <a:off x="1886274" y="-792480"/>
            <a:ext cx="8464226" cy="8464226"/>
          </a:xfrm>
          <a:prstGeom prst="ellipse">
            <a:avLst/>
          </a:prstGeom>
          <a:solidFill>
            <a:srgbClr val="71DB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35B18D7-70E2-804E-A5AE-D5F1B750B689}"/>
              </a:ext>
            </a:extLst>
          </p:cNvPr>
          <p:cNvGrpSpPr/>
          <p:nvPr userDrawn="1"/>
        </p:nvGrpSpPr>
        <p:grpSpPr>
          <a:xfrm rot="13500000" flipH="1">
            <a:off x="4775873" y="1621409"/>
            <a:ext cx="5119341" cy="8195339"/>
            <a:chOff x="12727547" y="-5509958"/>
            <a:chExt cx="1257062" cy="2012378"/>
          </a:xfrm>
        </p:grpSpPr>
        <p:sp>
          <p:nvSpPr>
            <p:cNvPr id="22" name="Freeform 37">
              <a:extLst>
                <a:ext uri="{FF2B5EF4-FFF2-40B4-BE49-F238E27FC236}">
                  <a16:creationId xmlns:a16="http://schemas.microsoft.com/office/drawing/2014/main" id="{FB614B19-1007-5C47-BA46-F316A667111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727547" y="-5509958"/>
              <a:ext cx="1197716" cy="1197716"/>
            </a:xfrm>
            <a:custGeom>
              <a:avLst/>
              <a:gdLst>
                <a:gd name="T0" fmla="*/ 0 w 2937"/>
                <a:gd name="T1" fmla="*/ 0 h 2938"/>
                <a:gd name="T2" fmla="*/ 0 w 2937"/>
                <a:gd name="T3" fmla="*/ 0 h 2938"/>
                <a:gd name="T4" fmla="*/ 0 w 2937"/>
                <a:gd name="T5" fmla="*/ 762 h 2938"/>
                <a:gd name="T6" fmla="*/ 2174 w 2937"/>
                <a:gd name="T7" fmla="*/ 2937 h 2938"/>
                <a:gd name="T8" fmla="*/ 2936 w 2937"/>
                <a:gd name="T9" fmla="*/ 2937 h 2938"/>
                <a:gd name="T10" fmla="*/ 2071 w 2937"/>
                <a:gd name="T11" fmla="*/ 861 h 2938"/>
                <a:gd name="T12" fmla="*/ 0 w 2937"/>
                <a:gd name="T13" fmla="*/ 0 h 29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37" h="2938">
                  <a:moveTo>
                    <a:pt x="0" y="0"/>
                  </a:moveTo>
                  <a:lnTo>
                    <a:pt x="0" y="0"/>
                  </a:lnTo>
                  <a:cubicBezTo>
                    <a:pt x="0" y="762"/>
                    <a:pt x="0" y="762"/>
                    <a:pt x="0" y="762"/>
                  </a:cubicBezTo>
                  <a:cubicBezTo>
                    <a:pt x="1196" y="762"/>
                    <a:pt x="2170" y="1740"/>
                    <a:pt x="2174" y="2937"/>
                  </a:cubicBezTo>
                  <a:cubicBezTo>
                    <a:pt x="2936" y="2937"/>
                    <a:pt x="2936" y="2937"/>
                    <a:pt x="2936" y="2937"/>
                  </a:cubicBezTo>
                  <a:cubicBezTo>
                    <a:pt x="2932" y="2127"/>
                    <a:pt x="2605" y="1395"/>
                    <a:pt x="2071" y="861"/>
                  </a:cubicBezTo>
                  <a:cubicBezTo>
                    <a:pt x="1541" y="331"/>
                    <a:pt x="809" y="0"/>
                    <a:pt x="0" y="0"/>
                  </a:cubicBezTo>
                </a:path>
              </a:pathLst>
            </a:custGeom>
            <a:solidFill>
              <a:srgbClr val="115E67">
                <a:alpha val="7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Freeform 39">
              <a:extLst>
                <a:ext uri="{FF2B5EF4-FFF2-40B4-BE49-F238E27FC236}">
                  <a16:creationId xmlns:a16="http://schemas.microsoft.com/office/drawing/2014/main" id="{633922DA-568A-A04C-A235-C48A97F9B44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3389348" y="-5121510"/>
              <a:ext cx="595261" cy="1623930"/>
            </a:xfrm>
            <a:custGeom>
              <a:avLst/>
              <a:gdLst>
                <a:gd name="T0" fmla="*/ 361 w 1461"/>
                <a:gd name="T1" fmla="*/ 0 h 3980"/>
                <a:gd name="T2" fmla="*/ 361 w 1461"/>
                <a:gd name="T3" fmla="*/ 0 h 3980"/>
                <a:gd name="T4" fmla="*/ 0 w 1461"/>
                <a:gd name="T5" fmla="*/ 361 h 3980"/>
                <a:gd name="T6" fmla="*/ 0 w 1461"/>
                <a:gd name="T7" fmla="*/ 3617 h 3980"/>
                <a:gd name="T8" fmla="*/ 361 w 1461"/>
                <a:gd name="T9" fmla="*/ 3979 h 3980"/>
                <a:gd name="T10" fmla="*/ 361 w 1461"/>
                <a:gd name="T11" fmla="*/ 0 h 3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61" h="3980">
                  <a:moveTo>
                    <a:pt x="361" y="0"/>
                  </a:moveTo>
                  <a:lnTo>
                    <a:pt x="361" y="0"/>
                  </a:lnTo>
                  <a:cubicBezTo>
                    <a:pt x="0" y="361"/>
                    <a:pt x="0" y="361"/>
                    <a:pt x="0" y="361"/>
                  </a:cubicBezTo>
                  <a:cubicBezTo>
                    <a:pt x="900" y="1257"/>
                    <a:pt x="900" y="2717"/>
                    <a:pt x="0" y="3617"/>
                  </a:cubicBezTo>
                  <a:cubicBezTo>
                    <a:pt x="361" y="3979"/>
                    <a:pt x="361" y="3979"/>
                    <a:pt x="361" y="3979"/>
                  </a:cubicBezTo>
                  <a:cubicBezTo>
                    <a:pt x="1460" y="2881"/>
                    <a:pt x="1460" y="1093"/>
                    <a:pt x="361" y="0"/>
                  </a:cubicBezTo>
                </a:path>
              </a:pathLst>
            </a:custGeom>
            <a:solidFill>
              <a:srgbClr val="115E6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86274" y="2743399"/>
            <a:ext cx="8464226" cy="1279991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8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0365470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mall_no foo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>
            <a:extLst>
              <a:ext uri="{FF2B5EF4-FFF2-40B4-BE49-F238E27FC236}">
                <a16:creationId xmlns:a16="http://schemas.microsoft.com/office/drawing/2014/main" id="{1448E607-1DD9-0343-A3BB-6E2B5994FC26}"/>
              </a:ext>
            </a:extLst>
          </p:cNvPr>
          <p:cNvSpPr/>
          <p:nvPr userDrawn="1"/>
        </p:nvSpPr>
        <p:spPr>
          <a:xfrm rot="16200000">
            <a:off x="3633820" y="952933"/>
            <a:ext cx="5019292" cy="501929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003678" y="2743618"/>
            <a:ext cx="4203910" cy="920523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000"/>
            </a:lvl1pPr>
          </a:lstStyle>
          <a:p>
            <a:r>
              <a:rPr lang="en-US" dirty="0"/>
              <a:t>Thank you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F4695B35-E438-4945-845A-81983BFC5FDA}"/>
              </a:ext>
            </a:extLst>
          </p:cNvPr>
          <p:cNvGrpSpPr/>
          <p:nvPr userDrawn="1"/>
        </p:nvGrpSpPr>
        <p:grpSpPr>
          <a:xfrm>
            <a:off x="6105633" y="583339"/>
            <a:ext cx="3037170" cy="4862080"/>
            <a:chOff x="6235307" y="547942"/>
            <a:chExt cx="3037170" cy="4862080"/>
          </a:xfrm>
        </p:grpSpPr>
        <p:sp>
          <p:nvSpPr>
            <p:cNvPr id="12" name="Freeform 37">
              <a:extLst>
                <a:ext uri="{FF2B5EF4-FFF2-40B4-BE49-F238E27FC236}">
                  <a16:creationId xmlns:a16="http://schemas.microsoft.com/office/drawing/2014/main" id="{08164030-0F11-0A4A-BFA6-1E031A2A10E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235307" y="547942"/>
              <a:ext cx="2893785" cy="2893786"/>
            </a:xfrm>
            <a:custGeom>
              <a:avLst/>
              <a:gdLst>
                <a:gd name="T0" fmla="*/ 0 w 2937"/>
                <a:gd name="T1" fmla="*/ 0 h 2938"/>
                <a:gd name="T2" fmla="*/ 0 w 2937"/>
                <a:gd name="T3" fmla="*/ 0 h 2938"/>
                <a:gd name="T4" fmla="*/ 0 w 2937"/>
                <a:gd name="T5" fmla="*/ 762 h 2938"/>
                <a:gd name="T6" fmla="*/ 2174 w 2937"/>
                <a:gd name="T7" fmla="*/ 2937 h 2938"/>
                <a:gd name="T8" fmla="*/ 2936 w 2937"/>
                <a:gd name="T9" fmla="*/ 2937 h 2938"/>
                <a:gd name="T10" fmla="*/ 2071 w 2937"/>
                <a:gd name="T11" fmla="*/ 861 h 2938"/>
                <a:gd name="T12" fmla="*/ 0 w 2937"/>
                <a:gd name="T13" fmla="*/ 0 h 29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37" h="2938">
                  <a:moveTo>
                    <a:pt x="0" y="0"/>
                  </a:moveTo>
                  <a:lnTo>
                    <a:pt x="0" y="0"/>
                  </a:lnTo>
                  <a:cubicBezTo>
                    <a:pt x="0" y="762"/>
                    <a:pt x="0" y="762"/>
                    <a:pt x="0" y="762"/>
                  </a:cubicBezTo>
                  <a:cubicBezTo>
                    <a:pt x="1196" y="762"/>
                    <a:pt x="2170" y="1740"/>
                    <a:pt x="2174" y="2937"/>
                  </a:cubicBezTo>
                  <a:cubicBezTo>
                    <a:pt x="2936" y="2937"/>
                    <a:pt x="2936" y="2937"/>
                    <a:pt x="2936" y="2937"/>
                  </a:cubicBezTo>
                  <a:cubicBezTo>
                    <a:pt x="2932" y="2127"/>
                    <a:pt x="2605" y="1395"/>
                    <a:pt x="2071" y="861"/>
                  </a:cubicBezTo>
                  <a:cubicBezTo>
                    <a:pt x="1541" y="331"/>
                    <a:pt x="809" y="0"/>
                    <a:pt x="0" y="0"/>
                  </a:cubicBezTo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Freeform 39">
              <a:extLst>
                <a:ext uri="{FF2B5EF4-FFF2-40B4-BE49-F238E27FC236}">
                  <a16:creationId xmlns:a16="http://schemas.microsoft.com/office/drawing/2014/main" id="{BB0ABC1A-957A-714C-B4CC-DE4F98AA6EA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834276" y="1486467"/>
              <a:ext cx="1438201" cy="3923555"/>
            </a:xfrm>
            <a:custGeom>
              <a:avLst/>
              <a:gdLst>
                <a:gd name="T0" fmla="*/ 361 w 1461"/>
                <a:gd name="T1" fmla="*/ 0 h 3980"/>
                <a:gd name="T2" fmla="*/ 361 w 1461"/>
                <a:gd name="T3" fmla="*/ 0 h 3980"/>
                <a:gd name="T4" fmla="*/ 0 w 1461"/>
                <a:gd name="T5" fmla="*/ 361 h 3980"/>
                <a:gd name="T6" fmla="*/ 0 w 1461"/>
                <a:gd name="T7" fmla="*/ 3617 h 3980"/>
                <a:gd name="T8" fmla="*/ 361 w 1461"/>
                <a:gd name="T9" fmla="*/ 3979 h 3980"/>
                <a:gd name="T10" fmla="*/ 361 w 1461"/>
                <a:gd name="T11" fmla="*/ 0 h 3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61" h="3980">
                  <a:moveTo>
                    <a:pt x="361" y="0"/>
                  </a:moveTo>
                  <a:lnTo>
                    <a:pt x="361" y="0"/>
                  </a:lnTo>
                  <a:cubicBezTo>
                    <a:pt x="0" y="361"/>
                    <a:pt x="0" y="361"/>
                    <a:pt x="0" y="361"/>
                  </a:cubicBezTo>
                  <a:cubicBezTo>
                    <a:pt x="900" y="1257"/>
                    <a:pt x="900" y="2717"/>
                    <a:pt x="0" y="3617"/>
                  </a:cubicBezTo>
                  <a:cubicBezTo>
                    <a:pt x="361" y="3979"/>
                    <a:pt x="361" y="3979"/>
                    <a:pt x="361" y="3979"/>
                  </a:cubicBezTo>
                  <a:cubicBezTo>
                    <a:pt x="1460" y="2881"/>
                    <a:pt x="1460" y="1093"/>
                    <a:pt x="361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015320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content_small image_dark furnatur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>
            <a:extLst>
              <a:ext uri="{FF2B5EF4-FFF2-40B4-BE49-F238E27FC236}">
                <a16:creationId xmlns:a16="http://schemas.microsoft.com/office/drawing/2014/main" id="{9E96F3BF-23A2-D04A-ADA5-6811AA717B09}"/>
              </a:ext>
            </a:extLst>
          </p:cNvPr>
          <p:cNvSpPr/>
          <p:nvPr userDrawn="1"/>
        </p:nvSpPr>
        <p:spPr>
          <a:xfrm>
            <a:off x="1" y="0"/>
            <a:ext cx="9774057" cy="6858000"/>
          </a:xfrm>
          <a:custGeom>
            <a:avLst/>
            <a:gdLst>
              <a:gd name="connsiteX0" fmla="*/ 0 w 9774057"/>
              <a:gd name="connsiteY0" fmla="*/ 0 h 6858000"/>
              <a:gd name="connsiteX1" fmla="*/ 8570022 w 9774057"/>
              <a:gd name="connsiteY1" fmla="*/ 0 h 6858000"/>
              <a:gd name="connsiteX2" fmla="*/ 8679889 w 9774057"/>
              <a:gd name="connsiteY2" fmla="*/ 139540 h 6858000"/>
              <a:gd name="connsiteX3" fmla="*/ 9774057 w 9774057"/>
              <a:gd name="connsiteY3" fmla="*/ 3429000 h 6858000"/>
              <a:gd name="connsiteX4" fmla="*/ 8679889 w 9774057"/>
              <a:gd name="connsiteY4" fmla="*/ 6717686 h 6858000"/>
              <a:gd name="connsiteX5" fmla="*/ 8569360 w 9774057"/>
              <a:gd name="connsiteY5" fmla="*/ 6858000 h 6858000"/>
              <a:gd name="connsiteX6" fmla="*/ 0 w 977405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74057" h="6858000">
                <a:moveTo>
                  <a:pt x="0" y="0"/>
                </a:moveTo>
                <a:lnTo>
                  <a:pt x="8570022" y="0"/>
                </a:lnTo>
                <a:lnTo>
                  <a:pt x="8679889" y="139540"/>
                </a:lnTo>
                <a:cubicBezTo>
                  <a:pt x="9366797" y="1056265"/>
                  <a:pt x="9774057" y="2194683"/>
                  <a:pt x="9774057" y="3429000"/>
                </a:cubicBezTo>
                <a:cubicBezTo>
                  <a:pt x="9774057" y="4663318"/>
                  <a:pt x="9366797" y="5801381"/>
                  <a:pt x="8679889" y="6717686"/>
                </a:cubicBezTo>
                <a:lnTo>
                  <a:pt x="856936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37">
            <a:extLst>
              <a:ext uri="{FF2B5EF4-FFF2-40B4-BE49-F238E27FC236}">
                <a16:creationId xmlns:a16="http://schemas.microsoft.com/office/drawing/2014/main" id="{F85BEC64-E208-664F-9EE0-9B7FB09BB45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271181" y="-2881267"/>
            <a:ext cx="6299561" cy="6299562"/>
          </a:xfrm>
          <a:custGeom>
            <a:avLst/>
            <a:gdLst>
              <a:gd name="T0" fmla="*/ 0 w 2937"/>
              <a:gd name="T1" fmla="*/ 0 h 2938"/>
              <a:gd name="T2" fmla="*/ 0 w 2937"/>
              <a:gd name="T3" fmla="*/ 0 h 2938"/>
              <a:gd name="T4" fmla="*/ 0 w 2937"/>
              <a:gd name="T5" fmla="*/ 762 h 2938"/>
              <a:gd name="T6" fmla="*/ 2174 w 2937"/>
              <a:gd name="T7" fmla="*/ 2937 h 2938"/>
              <a:gd name="T8" fmla="*/ 2936 w 2937"/>
              <a:gd name="T9" fmla="*/ 2937 h 2938"/>
              <a:gd name="T10" fmla="*/ 2071 w 2937"/>
              <a:gd name="T11" fmla="*/ 861 h 2938"/>
              <a:gd name="T12" fmla="*/ 0 w 2937"/>
              <a:gd name="T13" fmla="*/ 0 h 29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37" h="2938">
                <a:moveTo>
                  <a:pt x="0" y="0"/>
                </a:moveTo>
                <a:lnTo>
                  <a:pt x="0" y="0"/>
                </a:lnTo>
                <a:cubicBezTo>
                  <a:pt x="0" y="762"/>
                  <a:pt x="0" y="762"/>
                  <a:pt x="0" y="762"/>
                </a:cubicBezTo>
                <a:cubicBezTo>
                  <a:pt x="1196" y="762"/>
                  <a:pt x="2170" y="1740"/>
                  <a:pt x="2174" y="2937"/>
                </a:cubicBezTo>
                <a:cubicBezTo>
                  <a:pt x="2936" y="2937"/>
                  <a:pt x="2936" y="2937"/>
                  <a:pt x="2936" y="2937"/>
                </a:cubicBezTo>
                <a:cubicBezTo>
                  <a:pt x="2932" y="2127"/>
                  <a:pt x="2605" y="1395"/>
                  <a:pt x="2071" y="861"/>
                </a:cubicBezTo>
                <a:cubicBezTo>
                  <a:pt x="1541" y="331"/>
                  <a:pt x="809" y="0"/>
                  <a:pt x="0" y="0"/>
                </a:cubicBezTo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Freeform 39">
            <a:extLst>
              <a:ext uri="{FF2B5EF4-FFF2-40B4-BE49-F238E27FC236}">
                <a16:creationId xmlns:a16="http://schemas.microsoft.com/office/drawing/2014/main" id="{EC7D8381-5A4C-4445-9CDD-61865BC7CF2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752020" y="-838166"/>
            <a:ext cx="3130860" cy="8541295"/>
          </a:xfrm>
          <a:custGeom>
            <a:avLst/>
            <a:gdLst>
              <a:gd name="T0" fmla="*/ 361 w 1461"/>
              <a:gd name="T1" fmla="*/ 0 h 3980"/>
              <a:gd name="T2" fmla="*/ 361 w 1461"/>
              <a:gd name="T3" fmla="*/ 0 h 3980"/>
              <a:gd name="T4" fmla="*/ 0 w 1461"/>
              <a:gd name="T5" fmla="*/ 361 h 3980"/>
              <a:gd name="T6" fmla="*/ 0 w 1461"/>
              <a:gd name="T7" fmla="*/ 3617 h 3980"/>
              <a:gd name="T8" fmla="*/ 361 w 1461"/>
              <a:gd name="T9" fmla="*/ 3979 h 3980"/>
              <a:gd name="T10" fmla="*/ 361 w 1461"/>
              <a:gd name="T11" fmla="*/ 0 h 39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61" h="3980">
                <a:moveTo>
                  <a:pt x="361" y="0"/>
                </a:moveTo>
                <a:lnTo>
                  <a:pt x="361" y="0"/>
                </a:lnTo>
                <a:cubicBezTo>
                  <a:pt x="0" y="361"/>
                  <a:pt x="0" y="361"/>
                  <a:pt x="0" y="361"/>
                </a:cubicBezTo>
                <a:cubicBezTo>
                  <a:pt x="900" y="1257"/>
                  <a:pt x="900" y="2717"/>
                  <a:pt x="0" y="3617"/>
                </a:cubicBezTo>
                <a:cubicBezTo>
                  <a:pt x="361" y="3979"/>
                  <a:pt x="361" y="3979"/>
                  <a:pt x="361" y="3979"/>
                </a:cubicBezTo>
                <a:cubicBezTo>
                  <a:pt x="1460" y="2881"/>
                  <a:pt x="1460" y="1093"/>
                  <a:pt x="361" y="0"/>
                </a:cubicBezTo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737" y="1418400"/>
            <a:ext cx="7404281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7738" y="2743963"/>
            <a:ext cx="7404282" cy="32218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EBD4DF1C-4919-E74C-8022-BE00FD75E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0950" y="6089650"/>
            <a:ext cx="444500" cy="428625"/>
          </a:xfrm>
          <a:prstGeom prst="rect">
            <a:avLst/>
          </a:prstGeom>
          <a:ln>
            <a:noFill/>
          </a:ln>
        </p:spPr>
        <p:txBody>
          <a:bodyPr wrap="square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D79EE95E-F8E2-094D-B99A-E1C9960AC8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6195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content_small image_ligh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>
            <a:extLst>
              <a:ext uri="{FF2B5EF4-FFF2-40B4-BE49-F238E27FC236}">
                <a16:creationId xmlns:a16="http://schemas.microsoft.com/office/drawing/2014/main" id="{F2A8BC44-FCE8-4C47-8D35-C7D54510ECF9}"/>
              </a:ext>
            </a:extLst>
          </p:cNvPr>
          <p:cNvSpPr/>
          <p:nvPr userDrawn="1"/>
        </p:nvSpPr>
        <p:spPr>
          <a:xfrm>
            <a:off x="1" y="0"/>
            <a:ext cx="9774057" cy="6858000"/>
          </a:xfrm>
          <a:custGeom>
            <a:avLst/>
            <a:gdLst>
              <a:gd name="connsiteX0" fmla="*/ 0 w 9774057"/>
              <a:gd name="connsiteY0" fmla="*/ 0 h 6858000"/>
              <a:gd name="connsiteX1" fmla="*/ 8570022 w 9774057"/>
              <a:gd name="connsiteY1" fmla="*/ 0 h 6858000"/>
              <a:gd name="connsiteX2" fmla="*/ 8679889 w 9774057"/>
              <a:gd name="connsiteY2" fmla="*/ 139540 h 6858000"/>
              <a:gd name="connsiteX3" fmla="*/ 9774057 w 9774057"/>
              <a:gd name="connsiteY3" fmla="*/ 3429000 h 6858000"/>
              <a:gd name="connsiteX4" fmla="*/ 8679889 w 9774057"/>
              <a:gd name="connsiteY4" fmla="*/ 6717686 h 6858000"/>
              <a:gd name="connsiteX5" fmla="*/ 8569360 w 9774057"/>
              <a:gd name="connsiteY5" fmla="*/ 6858000 h 6858000"/>
              <a:gd name="connsiteX6" fmla="*/ 0 w 977405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74057" h="6858000">
                <a:moveTo>
                  <a:pt x="0" y="0"/>
                </a:moveTo>
                <a:lnTo>
                  <a:pt x="8570022" y="0"/>
                </a:lnTo>
                <a:lnTo>
                  <a:pt x="8679889" y="139540"/>
                </a:lnTo>
                <a:cubicBezTo>
                  <a:pt x="9366797" y="1056265"/>
                  <a:pt x="9774057" y="2194683"/>
                  <a:pt x="9774057" y="3429000"/>
                </a:cubicBezTo>
                <a:cubicBezTo>
                  <a:pt x="9774057" y="4663318"/>
                  <a:pt x="9366797" y="5801381"/>
                  <a:pt x="8679889" y="6717686"/>
                </a:cubicBezTo>
                <a:lnTo>
                  <a:pt x="856936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37">
            <a:extLst>
              <a:ext uri="{FF2B5EF4-FFF2-40B4-BE49-F238E27FC236}">
                <a16:creationId xmlns:a16="http://schemas.microsoft.com/office/drawing/2014/main" id="{F85BEC64-E208-664F-9EE0-9B7FB09BB45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271181" y="-2870562"/>
            <a:ext cx="6299561" cy="6299562"/>
          </a:xfrm>
          <a:custGeom>
            <a:avLst/>
            <a:gdLst>
              <a:gd name="T0" fmla="*/ 0 w 2937"/>
              <a:gd name="T1" fmla="*/ 0 h 2938"/>
              <a:gd name="T2" fmla="*/ 0 w 2937"/>
              <a:gd name="T3" fmla="*/ 0 h 2938"/>
              <a:gd name="T4" fmla="*/ 0 w 2937"/>
              <a:gd name="T5" fmla="*/ 762 h 2938"/>
              <a:gd name="T6" fmla="*/ 2174 w 2937"/>
              <a:gd name="T7" fmla="*/ 2937 h 2938"/>
              <a:gd name="T8" fmla="*/ 2936 w 2937"/>
              <a:gd name="T9" fmla="*/ 2937 h 2938"/>
              <a:gd name="T10" fmla="*/ 2071 w 2937"/>
              <a:gd name="T11" fmla="*/ 861 h 2938"/>
              <a:gd name="T12" fmla="*/ 0 w 2937"/>
              <a:gd name="T13" fmla="*/ 0 h 29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37" h="2938">
                <a:moveTo>
                  <a:pt x="0" y="0"/>
                </a:moveTo>
                <a:lnTo>
                  <a:pt x="0" y="0"/>
                </a:lnTo>
                <a:cubicBezTo>
                  <a:pt x="0" y="762"/>
                  <a:pt x="0" y="762"/>
                  <a:pt x="0" y="762"/>
                </a:cubicBezTo>
                <a:cubicBezTo>
                  <a:pt x="1196" y="762"/>
                  <a:pt x="2170" y="1740"/>
                  <a:pt x="2174" y="2937"/>
                </a:cubicBezTo>
                <a:cubicBezTo>
                  <a:pt x="2936" y="2937"/>
                  <a:pt x="2936" y="2937"/>
                  <a:pt x="2936" y="2937"/>
                </a:cubicBezTo>
                <a:cubicBezTo>
                  <a:pt x="2932" y="2127"/>
                  <a:pt x="2605" y="1395"/>
                  <a:pt x="2071" y="861"/>
                </a:cubicBezTo>
                <a:cubicBezTo>
                  <a:pt x="1541" y="331"/>
                  <a:pt x="809" y="0"/>
                  <a:pt x="0" y="0"/>
                </a:cubicBezTo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Freeform 39">
            <a:extLst>
              <a:ext uri="{FF2B5EF4-FFF2-40B4-BE49-F238E27FC236}">
                <a16:creationId xmlns:a16="http://schemas.microsoft.com/office/drawing/2014/main" id="{EC7D8381-5A4C-4445-9CDD-61865BC7CF2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752020" y="-827461"/>
            <a:ext cx="3130860" cy="8541295"/>
          </a:xfrm>
          <a:custGeom>
            <a:avLst/>
            <a:gdLst>
              <a:gd name="T0" fmla="*/ 361 w 1461"/>
              <a:gd name="T1" fmla="*/ 0 h 3980"/>
              <a:gd name="T2" fmla="*/ 361 w 1461"/>
              <a:gd name="T3" fmla="*/ 0 h 3980"/>
              <a:gd name="T4" fmla="*/ 0 w 1461"/>
              <a:gd name="T5" fmla="*/ 361 h 3980"/>
              <a:gd name="T6" fmla="*/ 0 w 1461"/>
              <a:gd name="T7" fmla="*/ 3617 h 3980"/>
              <a:gd name="T8" fmla="*/ 361 w 1461"/>
              <a:gd name="T9" fmla="*/ 3979 h 3980"/>
              <a:gd name="T10" fmla="*/ 361 w 1461"/>
              <a:gd name="T11" fmla="*/ 0 h 39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61" h="3980">
                <a:moveTo>
                  <a:pt x="361" y="0"/>
                </a:moveTo>
                <a:lnTo>
                  <a:pt x="361" y="0"/>
                </a:lnTo>
                <a:cubicBezTo>
                  <a:pt x="0" y="361"/>
                  <a:pt x="0" y="361"/>
                  <a:pt x="0" y="361"/>
                </a:cubicBezTo>
                <a:cubicBezTo>
                  <a:pt x="900" y="1257"/>
                  <a:pt x="900" y="2717"/>
                  <a:pt x="0" y="3617"/>
                </a:cubicBezTo>
                <a:cubicBezTo>
                  <a:pt x="361" y="3979"/>
                  <a:pt x="361" y="3979"/>
                  <a:pt x="361" y="3979"/>
                </a:cubicBezTo>
                <a:cubicBezTo>
                  <a:pt x="1460" y="2881"/>
                  <a:pt x="1460" y="1093"/>
                  <a:pt x="361" y="0"/>
                </a:cubicBezTo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737" y="1418400"/>
            <a:ext cx="7404281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7738" y="2743963"/>
            <a:ext cx="7404282" cy="32218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FA2601DF-7383-C94A-AF33-79FC30306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0950" y="6089650"/>
            <a:ext cx="444500" cy="428625"/>
          </a:xfrm>
          <a:prstGeom prst="rect">
            <a:avLst/>
          </a:prstGeom>
          <a:ln>
            <a:noFill/>
          </a:ln>
        </p:spPr>
        <p:txBody>
          <a:bodyPr wrap="square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D79EE95E-F8E2-094D-B99A-E1C9960AC8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5014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content_Large image_dark 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>
            <a:extLst>
              <a:ext uri="{FF2B5EF4-FFF2-40B4-BE49-F238E27FC236}">
                <a16:creationId xmlns:a16="http://schemas.microsoft.com/office/drawing/2014/main" id="{3A299DBF-210B-7E47-8A59-A2571A993D93}"/>
              </a:ext>
            </a:extLst>
          </p:cNvPr>
          <p:cNvSpPr/>
          <p:nvPr userDrawn="1"/>
        </p:nvSpPr>
        <p:spPr>
          <a:xfrm>
            <a:off x="0" y="0"/>
            <a:ext cx="5191425" cy="6857999"/>
          </a:xfrm>
          <a:custGeom>
            <a:avLst/>
            <a:gdLst>
              <a:gd name="connsiteX0" fmla="*/ 0 w 5191425"/>
              <a:gd name="connsiteY0" fmla="*/ 0 h 6857999"/>
              <a:gd name="connsiteX1" fmla="*/ 3978961 w 5191425"/>
              <a:gd name="connsiteY1" fmla="*/ 0 h 6857999"/>
              <a:gd name="connsiteX2" fmla="*/ 4097257 w 5191425"/>
              <a:gd name="connsiteY2" fmla="*/ 150245 h 6857999"/>
              <a:gd name="connsiteX3" fmla="*/ 5191425 w 5191425"/>
              <a:gd name="connsiteY3" fmla="*/ 3439705 h 6857999"/>
              <a:gd name="connsiteX4" fmla="*/ 4097257 w 5191425"/>
              <a:gd name="connsiteY4" fmla="*/ 6728391 h 6857999"/>
              <a:gd name="connsiteX5" fmla="*/ 3995162 w 5191425"/>
              <a:gd name="connsiteY5" fmla="*/ 6857999 h 6857999"/>
              <a:gd name="connsiteX6" fmla="*/ 0 w 5191425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91425" h="6857999">
                <a:moveTo>
                  <a:pt x="0" y="0"/>
                </a:moveTo>
                <a:lnTo>
                  <a:pt x="3978961" y="0"/>
                </a:lnTo>
                <a:lnTo>
                  <a:pt x="4097257" y="150245"/>
                </a:lnTo>
                <a:cubicBezTo>
                  <a:pt x="4784165" y="1066970"/>
                  <a:pt x="5191425" y="2205388"/>
                  <a:pt x="5191425" y="3439705"/>
                </a:cubicBezTo>
                <a:cubicBezTo>
                  <a:pt x="5191425" y="4674023"/>
                  <a:pt x="4784165" y="5812086"/>
                  <a:pt x="4097257" y="6728391"/>
                </a:cubicBezTo>
                <a:lnTo>
                  <a:pt x="3995162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37">
            <a:extLst>
              <a:ext uri="{FF2B5EF4-FFF2-40B4-BE49-F238E27FC236}">
                <a16:creationId xmlns:a16="http://schemas.microsoft.com/office/drawing/2014/main" id="{F85BEC64-E208-664F-9EE0-9B7FB09BB45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311451" y="-2870562"/>
            <a:ext cx="6299561" cy="6299562"/>
          </a:xfrm>
          <a:custGeom>
            <a:avLst/>
            <a:gdLst>
              <a:gd name="T0" fmla="*/ 0 w 2937"/>
              <a:gd name="T1" fmla="*/ 0 h 2938"/>
              <a:gd name="T2" fmla="*/ 0 w 2937"/>
              <a:gd name="T3" fmla="*/ 0 h 2938"/>
              <a:gd name="T4" fmla="*/ 0 w 2937"/>
              <a:gd name="T5" fmla="*/ 762 h 2938"/>
              <a:gd name="T6" fmla="*/ 2174 w 2937"/>
              <a:gd name="T7" fmla="*/ 2937 h 2938"/>
              <a:gd name="T8" fmla="*/ 2936 w 2937"/>
              <a:gd name="T9" fmla="*/ 2937 h 2938"/>
              <a:gd name="T10" fmla="*/ 2071 w 2937"/>
              <a:gd name="T11" fmla="*/ 861 h 2938"/>
              <a:gd name="T12" fmla="*/ 0 w 2937"/>
              <a:gd name="T13" fmla="*/ 0 h 29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37" h="2938">
                <a:moveTo>
                  <a:pt x="0" y="0"/>
                </a:moveTo>
                <a:lnTo>
                  <a:pt x="0" y="0"/>
                </a:lnTo>
                <a:cubicBezTo>
                  <a:pt x="0" y="762"/>
                  <a:pt x="0" y="762"/>
                  <a:pt x="0" y="762"/>
                </a:cubicBezTo>
                <a:cubicBezTo>
                  <a:pt x="1196" y="762"/>
                  <a:pt x="2170" y="1740"/>
                  <a:pt x="2174" y="2937"/>
                </a:cubicBezTo>
                <a:cubicBezTo>
                  <a:pt x="2936" y="2937"/>
                  <a:pt x="2936" y="2937"/>
                  <a:pt x="2936" y="2937"/>
                </a:cubicBezTo>
                <a:cubicBezTo>
                  <a:pt x="2932" y="2127"/>
                  <a:pt x="2605" y="1395"/>
                  <a:pt x="2071" y="861"/>
                </a:cubicBezTo>
                <a:cubicBezTo>
                  <a:pt x="1541" y="331"/>
                  <a:pt x="809" y="0"/>
                  <a:pt x="0" y="0"/>
                </a:cubicBezTo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Freeform 39">
            <a:extLst>
              <a:ext uri="{FF2B5EF4-FFF2-40B4-BE49-F238E27FC236}">
                <a16:creationId xmlns:a16="http://schemas.microsoft.com/office/drawing/2014/main" id="{EC7D8381-5A4C-4445-9CDD-61865BC7CF2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169388" y="-827461"/>
            <a:ext cx="3130860" cy="8541295"/>
          </a:xfrm>
          <a:custGeom>
            <a:avLst/>
            <a:gdLst>
              <a:gd name="T0" fmla="*/ 361 w 1461"/>
              <a:gd name="T1" fmla="*/ 0 h 3980"/>
              <a:gd name="T2" fmla="*/ 361 w 1461"/>
              <a:gd name="T3" fmla="*/ 0 h 3980"/>
              <a:gd name="T4" fmla="*/ 0 w 1461"/>
              <a:gd name="T5" fmla="*/ 361 h 3980"/>
              <a:gd name="T6" fmla="*/ 0 w 1461"/>
              <a:gd name="T7" fmla="*/ 3617 h 3980"/>
              <a:gd name="T8" fmla="*/ 361 w 1461"/>
              <a:gd name="T9" fmla="*/ 3979 h 3980"/>
              <a:gd name="T10" fmla="*/ 361 w 1461"/>
              <a:gd name="T11" fmla="*/ 0 h 39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61" h="3980">
                <a:moveTo>
                  <a:pt x="361" y="0"/>
                </a:moveTo>
                <a:lnTo>
                  <a:pt x="361" y="0"/>
                </a:lnTo>
                <a:cubicBezTo>
                  <a:pt x="0" y="361"/>
                  <a:pt x="0" y="361"/>
                  <a:pt x="0" y="361"/>
                </a:cubicBezTo>
                <a:cubicBezTo>
                  <a:pt x="900" y="1257"/>
                  <a:pt x="900" y="2717"/>
                  <a:pt x="0" y="3617"/>
                </a:cubicBezTo>
                <a:cubicBezTo>
                  <a:pt x="361" y="3979"/>
                  <a:pt x="361" y="3979"/>
                  <a:pt x="361" y="3979"/>
                </a:cubicBezTo>
                <a:cubicBezTo>
                  <a:pt x="1460" y="2881"/>
                  <a:pt x="1460" y="1093"/>
                  <a:pt x="361" y="0"/>
                </a:cubicBezTo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738" y="1418400"/>
            <a:ext cx="36000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7738" y="2743963"/>
            <a:ext cx="3600000" cy="32218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EBD4DF1C-4919-E74C-8022-BE00FD75E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0950" y="6089650"/>
            <a:ext cx="444500" cy="428625"/>
          </a:xfrm>
          <a:prstGeom prst="rect">
            <a:avLst/>
          </a:prstGeom>
          <a:ln>
            <a:noFill/>
          </a:ln>
        </p:spPr>
        <p:txBody>
          <a:bodyPr wrap="square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D79EE95E-F8E2-094D-B99A-E1C9960AC8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7673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content_Large image_ligh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>
            <a:extLst>
              <a:ext uri="{FF2B5EF4-FFF2-40B4-BE49-F238E27FC236}">
                <a16:creationId xmlns:a16="http://schemas.microsoft.com/office/drawing/2014/main" id="{CF8CBD44-D133-7F43-BC19-ED86FBE59341}"/>
              </a:ext>
            </a:extLst>
          </p:cNvPr>
          <p:cNvSpPr/>
          <p:nvPr userDrawn="1"/>
        </p:nvSpPr>
        <p:spPr>
          <a:xfrm>
            <a:off x="0" y="0"/>
            <a:ext cx="5191425" cy="6857999"/>
          </a:xfrm>
          <a:custGeom>
            <a:avLst/>
            <a:gdLst>
              <a:gd name="connsiteX0" fmla="*/ 0 w 5191425"/>
              <a:gd name="connsiteY0" fmla="*/ 0 h 6857999"/>
              <a:gd name="connsiteX1" fmla="*/ 3978961 w 5191425"/>
              <a:gd name="connsiteY1" fmla="*/ 0 h 6857999"/>
              <a:gd name="connsiteX2" fmla="*/ 4097257 w 5191425"/>
              <a:gd name="connsiteY2" fmla="*/ 150245 h 6857999"/>
              <a:gd name="connsiteX3" fmla="*/ 5191425 w 5191425"/>
              <a:gd name="connsiteY3" fmla="*/ 3439705 h 6857999"/>
              <a:gd name="connsiteX4" fmla="*/ 4097257 w 5191425"/>
              <a:gd name="connsiteY4" fmla="*/ 6728391 h 6857999"/>
              <a:gd name="connsiteX5" fmla="*/ 3995162 w 5191425"/>
              <a:gd name="connsiteY5" fmla="*/ 6857999 h 6857999"/>
              <a:gd name="connsiteX6" fmla="*/ 0 w 5191425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91425" h="6857999">
                <a:moveTo>
                  <a:pt x="0" y="0"/>
                </a:moveTo>
                <a:lnTo>
                  <a:pt x="3978961" y="0"/>
                </a:lnTo>
                <a:lnTo>
                  <a:pt x="4097257" y="150245"/>
                </a:lnTo>
                <a:cubicBezTo>
                  <a:pt x="4784165" y="1066970"/>
                  <a:pt x="5191425" y="2205388"/>
                  <a:pt x="5191425" y="3439705"/>
                </a:cubicBezTo>
                <a:cubicBezTo>
                  <a:pt x="5191425" y="4674023"/>
                  <a:pt x="4784165" y="5812086"/>
                  <a:pt x="4097257" y="6728391"/>
                </a:cubicBezTo>
                <a:lnTo>
                  <a:pt x="3995162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37">
            <a:extLst>
              <a:ext uri="{FF2B5EF4-FFF2-40B4-BE49-F238E27FC236}">
                <a16:creationId xmlns:a16="http://schemas.microsoft.com/office/drawing/2014/main" id="{F85BEC64-E208-664F-9EE0-9B7FB09BB45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311451" y="-2870562"/>
            <a:ext cx="6299561" cy="6299562"/>
          </a:xfrm>
          <a:custGeom>
            <a:avLst/>
            <a:gdLst>
              <a:gd name="T0" fmla="*/ 0 w 2937"/>
              <a:gd name="T1" fmla="*/ 0 h 2938"/>
              <a:gd name="T2" fmla="*/ 0 w 2937"/>
              <a:gd name="T3" fmla="*/ 0 h 2938"/>
              <a:gd name="T4" fmla="*/ 0 w 2937"/>
              <a:gd name="T5" fmla="*/ 762 h 2938"/>
              <a:gd name="T6" fmla="*/ 2174 w 2937"/>
              <a:gd name="T7" fmla="*/ 2937 h 2938"/>
              <a:gd name="T8" fmla="*/ 2936 w 2937"/>
              <a:gd name="T9" fmla="*/ 2937 h 2938"/>
              <a:gd name="T10" fmla="*/ 2071 w 2937"/>
              <a:gd name="T11" fmla="*/ 861 h 2938"/>
              <a:gd name="T12" fmla="*/ 0 w 2937"/>
              <a:gd name="T13" fmla="*/ 0 h 29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37" h="2938">
                <a:moveTo>
                  <a:pt x="0" y="0"/>
                </a:moveTo>
                <a:lnTo>
                  <a:pt x="0" y="0"/>
                </a:lnTo>
                <a:cubicBezTo>
                  <a:pt x="0" y="762"/>
                  <a:pt x="0" y="762"/>
                  <a:pt x="0" y="762"/>
                </a:cubicBezTo>
                <a:cubicBezTo>
                  <a:pt x="1196" y="762"/>
                  <a:pt x="2170" y="1740"/>
                  <a:pt x="2174" y="2937"/>
                </a:cubicBezTo>
                <a:cubicBezTo>
                  <a:pt x="2936" y="2937"/>
                  <a:pt x="2936" y="2937"/>
                  <a:pt x="2936" y="2937"/>
                </a:cubicBezTo>
                <a:cubicBezTo>
                  <a:pt x="2932" y="2127"/>
                  <a:pt x="2605" y="1395"/>
                  <a:pt x="2071" y="861"/>
                </a:cubicBezTo>
                <a:cubicBezTo>
                  <a:pt x="1541" y="331"/>
                  <a:pt x="809" y="0"/>
                  <a:pt x="0" y="0"/>
                </a:cubicBezTo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Freeform 39">
            <a:extLst>
              <a:ext uri="{FF2B5EF4-FFF2-40B4-BE49-F238E27FC236}">
                <a16:creationId xmlns:a16="http://schemas.microsoft.com/office/drawing/2014/main" id="{EC7D8381-5A4C-4445-9CDD-61865BC7CF2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169388" y="-827461"/>
            <a:ext cx="3130860" cy="8541295"/>
          </a:xfrm>
          <a:custGeom>
            <a:avLst/>
            <a:gdLst>
              <a:gd name="T0" fmla="*/ 361 w 1461"/>
              <a:gd name="T1" fmla="*/ 0 h 3980"/>
              <a:gd name="T2" fmla="*/ 361 w 1461"/>
              <a:gd name="T3" fmla="*/ 0 h 3980"/>
              <a:gd name="T4" fmla="*/ 0 w 1461"/>
              <a:gd name="T5" fmla="*/ 361 h 3980"/>
              <a:gd name="T6" fmla="*/ 0 w 1461"/>
              <a:gd name="T7" fmla="*/ 3617 h 3980"/>
              <a:gd name="T8" fmla="*/ 361 w 1461"/>
              <a:gd name="T9" fmla="*/ 3979 h 3980"/>
              <a:gd name="T10" fmla="*/ 361 w 1461"/>
              <a:gd name="T11" fmla="*/ 0 h 39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61" h="3980">
                <a:moveTo>
                  <a:pt x="361" y="0"/>
                </a:moveTo>
                <a:lnTo>
                  <a:pt x="361" y="0"/>
                </a:lnTo>
                <a:cubicBezTo>
                  <a:pt x="0" y="361"/>
                  <a:pt x="0" y="361"/>
                  <a:pt x="0" y="361"/>
                </a:cubicBezTo>
                <a:cubicBezTo>
                  <a:pt x="900" y="1257"/>
                  <a:pt x="900" y="2717"/>
                  <a:pt x="0" y="3617"/>
                </a:cubicBezTo>
                <a:cubicBezTo>
                  <a:pt x="361" y="3979"/>
                  <a:pt x="361" y="3979"/>
                  <a:pt x="361" y="3979"/>
                </a:cubicBezTo>
                <a:cubicBezTo>
                  <a:pt x="1460" y="2881"/>
                  <a:pt x="1460" y="1093"/>
                  <a:pt x="361" y="0"/>
                </a:cubicBezTo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738" y="1418400"/>
            <a:ext cx="36000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7738" y="2743963"/>
            <a:ext cx="3600000" cy="32218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EBD4DF1C-4919-E74C-8022-BE00FD75E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0950" y="6089650"/>
            <a:ext cx="444500" cy="428625"/>
          </a:xfrm>
          <a:prstGeom prst="rect">
            <a:avLst/>
          </a:prstGeom>
          <a:ln>
            <a:noFill/>
          </a:ln>
        </p:spPr>
        <p:txBody>
          <a:bodyPr wrap="square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D79EE95E-F8E2-094D-B99A-E1C9960AC8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0670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rge content_small image_dark furnatur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>
            <a:extLst>
              <a:ext uri="{FF2B5EF4-FFF2-40B4-BE49-F238E27FC236}">
                <a16:creationId xmlns:a16="http://schemas.microsoft.com/office/drawing/2014/main" id="{D5DC68C1-2E68-CC46-A45F-5FB358FB1DC3}"/>
              </a:ext>
            </a:extLst>
          </p:cNvPr>
          <p:cNvSpPr/>
          <p:nvPr userDrawn="1"/>
        </p:nvSpPr>
        <p:spPr>
          <a:xfrm>
            <a:off x="1" y="0"/>
            <a:ext cx="9774057" cy="6858000"/>
          </a:xfrm>
          <a:custGeom>
            <a:avLst/>
            <a:gdLst>
              <a:gd name="connsiteX0" fmla="*/ 0 w 9774057"/>
              <a:gd name="connsiteY0" fmla="*/ 0 h 6858000"/>
              <a:gd name="connsiteX1" fmla="*/ 8570022 w 9774057"/>
              <a:gd name="connsiteY1" fmla="*/ 0 h 6858000"/>
              <a:gd name="connsiteX2" fmla="*/ 8679889 w 9774057"/>
              <a:gd name="connsiteY2" fmla="*/ 139540 h 6858000"/>
              <a:gd name="connsiteX3" fmla="*/ 9774057 w 9774057"/>
              <a:gd name="connsiteY3" fmla="*/ 3429000 h 6858000"/>
              <a:gd name="connsiteX4" fmla="*/ 8679889 w 9774057"/>
              <a:gd name="connsiteY4" fmla="*/ 6717686 h 6858000"/>
              <a:gd name="connsiteX5" fmla="*/ 8569360 w 9774057"/>
              <a:gd name="connsiteY5" fmla="*/ 6858000 h 6858000"/>
              <a:gd name="connsiteX6" fmla="*/ 0 w 977405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74057" h="6858000">
                <a:moveTo>
                  <a:pt x="0" y="0"/>
                </a:moveTo>
                <a:lnTo>
                  <a:pt x="8570022" y="0"/>
                </a:lnTo>
                <a:lnTo>
                  <a:pt x="8679889" y="139540"/>
                </a:lnTo>
                <a:cubicBezTo>
                  <a:pt x="9366797" y="1056265"/>
                  <a:pt x="9774057" y="2194683"/>
                  <a:pt x="9774057" y="3429000"/>
                </a:cubicBezTo>
                <a:cubicBezTo>
                  <a:pt x="9774057" y="4663318"/>
                  <a:pt x="9366797" y="5801381"/>
                  <a:pt x="8679889" y="6717686"/>
                </a:cubicBezTo>
                <a:lnTo>
                  <a:pt x="856936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37">
            <a:extLst>
              <a:ext uri="{FF2B5EF4-FFF2-40B4-BE49-F238E27FC236}">
                <a16:creationId xmlns:a16="http://schemas.microsoft.com/office/drawing/2014/main" id="{F85BEC64-E208-664F-9EE0-9B7FB09BB45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271181" y="-2870562"/>
            <a:ext cx="6299561" cy="6299562"/>
          </a:xfrm>
          <a:custGeom>
            <a:avLst/>
            <a:gdLst>
              <a:gd name="T0" fmla="*/ 0 w 2937"/>
              <a:gd name="T1" fmla="*/ 0 h 2938"/>
              <a:gd name="T2" fmla="*/ 0 w 2937"/>
              <a:gd name="T3" fmla="*/ 0 h 2938"/>
              <a:gd name="T4" fmla="*/ 0 w 2937"/>
              <a:gd name="T5" fmla="*/ 762 h 2938"/>
              <a:gd name="T6" fmla="*/ 2174 w 2937"/>
              <a:gd name="T7" fmla="*/ 2937 h 2938"/>
              <a:gd name="T8" fmla="*/ 2936 w 2937"/>
              <a:gd name="T9" fmla="*/ 2937 h 2938"/>
              <a:gd name="T10" fmla="*/ 2071 w 2937"/>
              <a:gd name="T11" fmla="*/ 861 h 2938"/>
              <a:gd name="T12" fmla="*/ 0 w 2937"/>
              <a:gd name="T13" fmla="*/ 0 h 29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37" h="2938">
                <a:moveTo>
                  <a:pt x="0" y="0"/>
                </a:moveTo>
                <a:lnTo>
                  <a:pt x="0" y="0"/>
                </a:lnTo>
                <a:cubicBezTo>
                  <a:pt x="0" y="762"/>
                  <a:pt x="0" y="762"/>
                  <a:pt x="0" y="762"/>
                </a:cubicBezTo>
                <a:cubicBezTo>
                  <a:pt x="1196" y="762"/>
                  <a:pt x="2170" y="1740"/>
                  <a:pt x="2174" y="2937"/>
                </a:cubicBezTo>
                <a:cubicBezTo>
                  <a:pt x="2936" y="2937"/>
                  <a:pt x="2936" y="2937"/>
                  <a:pt x="2936" y="2937"/>
                </a:cubicBezTo>
                <a:cubicBezTo>
                  <a:pt x="2932" y="2127"/>
                  <a:pt x="2605" y="1395"/>
                  <a:pt x="2071" y="861"/>
                </a:cubicBezTo>
                <a:cubicBezTo>
                  <a:pt x="1541" y="331"/>
                  <a:pt x="809" y="0"/>
                  <a:pt x="0" y="0"/>
                </a:cubicBezTo>
              </a:path>
            </a:pathLst>
          </a:custGeom>
          <a:solidFill>
            <a:srgbClr val="DA1883">
              <a:alpha val="7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Freeform 39">
            <a:extLst>
              <a:ext uri="{FF2B5EF4-FFF2-40B4-BE49-F238E27FC236}">
                <a16:creationId xmlns:a16="http://schemas.microsoft.com/office/drawing/2014/main" id="{EC7D8381-5A4C-4445-9CDD-61865BC7CF2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752020" y="-827461"/>
            <a:ext cx="3130860" cy="8541295"/>
          </a:xfrm>
          <a:custGeom>
            <a:avLst/>
            <a:gdLst>
              <a:gd name="T0" fmla="*/ 361 w 1461"/>
              <a:gd name="T1" fmla="*/ 0 h 3980"/>
              <a:gd name="T2" fmla="*/ 361 w 1461"/>
              <a:gd name="T3" fmla="*/ 0 h 3980"/>
              <a:gd name="T4" fmla="*/ 0 w 1461"/>
              <a:gd name="T5" fmla="*/ 361 h 3980"/>
              <a:gd name="T6" fmla="*/ 0 w 1461"/>
              <a:gd name="T7" fmla="*/ 3617 h 3980"/>
              <a:gd name="T8" fmla="*/ 361 w 1461"/>
              <a:gd name="T9" fmla="*/ 3979 h 3980"/>
              <a:gd name="T10" fmla="*/ 361 w 1461"/>
              <a:gd name="T11" fmla="*/ 0 h 39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61" h="3980">
                <a:moveTo>
                  <a:pt x="361" y="0"/>
                </a:moveTo>
                <a:lnTo>
                  <a:pt x="361" y="0"/>
                </a:lnTo>
                <a:cubicBezTo>
                  <a:pt x="0" y="361"/>
                  <a:pt x="0" y="361"/>
                  <a:pt x="0" y="361"/>
                </a:cubicBezTo>
                <a:cubicBezTo>
                  <a:pt x="900" y="1257"/>
                  <a:pt x="900" y="2717"/>
                  <a:pt x="0" y="3617"/>
                </a:cubicBezTo>
                <a:cubicBezTo>
                  <a:pt x="361" y="3979"/>
                  <a:pt x="361" y="3979"/>
                  <a:pt x="361" y="3979"/>
                </a:cubicBezTo>
                <a:cubicBezTo>
                  <a:pt x="1460" y="2881"/>
                  <a:pt x="1460" y="1093"/>
                  <a:pt x="361" y="0"/>
                </a:cubicBezTo>
              </a:path>
            </a:pathLst>
          </a:custGeom>
          <a:solidFill>
            <a:srgbClr val="DA1883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737" y="1418400"/>
            <a:ext cx="7404281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7738" y="2743963"/>
            <a:ext cx="7404282" cy="32218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EBD4DF1C-4919-E74C-8022-BE00FD75E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0950" y="6089650"/>
            <a:ext cx="444500" cy="428625"/>
          </a:xfrm>
          <a:prstGeom prst="rect">
            <a:avLst/>
          </a:prstGeom>
          <a:ln>
            <a:noFill/>
          </a:ln>
        </p:spPr>
        <p:txBody>
          <a:bodyPr wrap="square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D79EE95E-F8E2-094D-B99A-E1C9960AC8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3462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rge content_small image_ligh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>
            <a:extLst>
              <a:ext uri="{FF2B5EF4-FFF2-40B4-BE49-F238E27FC236}">
                <a16:creationId xmlns:a16="http://schemas.microsoft.com/office/drawing/2014/main" id="{89818A02-EBDD-C44F-8EF8-653024F35731}"/>
              </a:ext>
            </a:extLst>
          </p:cNvPr>
          <p:cNvSpPr/>
          <p:nvPr userDrawn="1"/>
        </p:nvSpPr>
        <p:spPr>
          <a:xfrm>
            <a:off x="1" y="0"/>
            <a:ext cx="9774057" cy="6858000"/>
          </a:xfrm>
          <a:custGeom>
            <a:avLst/>
            <a:gdLst>
              <a:gd name="connsiteX0" fmla="*/ 0 w 9774057"/>
              <a:gd name="connsiteY0" fmla="*/ 0 h 6858000"/>
              <a:gd name="connsiteX1" fmla="*/ 8570022 w 9774057"/>
              <a:gd name="connsiteY1" fmla="*/ 0 h 6858000"/>
              <a:gd name="connsiteX2" fmla="*/ 8679889 w 9774057"/>
              <a:gd name="connsiteY2" fmla="*/ 139540 h 6858000"/>
              <a:gd name="connsiteX3" fmla="*/ 9774057 w 9774057"/>
              <a:gd name="connsiteY3" fmla="*/ 3429000 h 6858000"/>
              <a:gd name="connsiteX4" fmla="*/ 8679889 w 9774057"/>
              <a:gd name="connsiteY4" fmla="*/ 6717686 h 6858000"/>
              <a:gd name="connsiteX5" fmla="*/ 8569360 w 9774057"/>
              <a:gd name="connsiteY5" fmla="*/ 6858000 h 6858000"/>
              <a:gd name="connsiteX6" fmla="*/ 0 w 977405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74057" h="6858000">
                <a:moveTo>
                  <a:pt x="0" y="0"/>
                </a:moveTo>
                <a:lnTo>
                  <a:pt x="8570022" y="0"/>
                </a:lnTo>
                <a:lnTo>
                  <a:pt x="8679889" y="139540"/>
                </a:lnTo>
                <a:cubicBezTo>
                  <a:pt x="9366797" y="1056265"/>
                  <a:pt x="9774057" y="2194683"/>
                  <a:pt x="9774057" y="3429000"/>
                </a:cubicBezTo>
                <a:cubicBezTo>
                  <a:pt x="9774057" y="4663318"/>
                  <a:pt x="9366797" y="5801381"/>
                  <a:pt x="8679889" y="6717686"/>
                </a:cubicBezTo>
                <a:lnTo>
                  <a:pt x="856936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37">
            <a:extLst>
              <a:ext uri="{FF2B5EF4-FFF2-40B4-BE49-F238E27FC236}">
                <a16:creationId xmlns:a16="http://schemas.microsoft.com/office/drawing/2014/main" id="{F85BEC64-E208-664F-9EE0-9B7FB09BB45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282756" y="-2870562"/>
            <a:ext cx="6299561" cy="6299562"/>
          </a:xfrm>
          <a:custGeom>
            <a:avLst/>
            <a:gdLst>
              <a:gd name="T0" fmla="*/ 0 w 2937"/>
              <a:gd name="T1" fmla="*/ 0 h 2938"/>
              <a:gd name="T2" fmla="*/ 0 w 2937"/>
              <a:gd name="T3" fmla="*/ 0 h 2938"/>
              <a:gd name="T4" fmla="*/ 0 w 2937"/>
              <a:gd name="T5" fmla="*/ 762 h 2938"/>
              <a:gd name="T6" fmla="*/ 2174 w 2937"/>
              <a:gd name="T7" fmla="*/ 2937 h 2938"/>
              <a:gd name="T8" fmla="*/ 2936 w 2937"/>
              <a:gd name="T9" fmla="*/ 2937 h 2938"/>
              <a:gd name="T10" fmla="*/ 2071 w 2937"/>
              <a:gd name="T11" fmla="*/ 861 h 2938"/>
              <a:gd name="T12" fmla="*/ 0 w 2937"/>
              <a:gd name="T13" fmla="*/ 0 h 29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37" h="2938">
                <a:moveTo>
                  <a:pt x="0" y="0"/>
                </a:moveTo>
                <a:lnTo>
                  <a:pt x="0" y="0"/>
                </a:lnTo>
                <a:cubicBezTo>
                  <a:pt x="0" y="762"/>
                  <a:pt x="0" y="762"/>
                  <a:pt x="0" y="762"/>
                </a:cubicBezTo>
                <a:cubicBezTo>
                  <a:pt x="1196" y="762"/>
                  <a:pt x="2170" y="1740"/>
                  <a:pt x="2174" y="2937"/>
                </a:cubicBezTo>
                <a:cubicBezTo>
                  <a:pt x="2936" y="2937"/>
                  <a:pt x="2936" y="2937"/>
                  <a:pt x="2936" y="2937"/>
                </a:cubicBezTo>
                <a:cubicBezTo>
                  <a:pt x="2932" y="2127"/>
                  <a:pt x="2605" y="1395"/>
                  <a:pt x="2071" y="861"/>
                </a:cubicBezTo>
                <a:cubicBezTo>
                  <a:pt x="1541" y="331"/>
                  <a:pt x="809" y="0"/>
                  <a:pt x="0" y="0"/>
                </a:cubicBezTo>
              </a:path>
            </a:pathLst>
          </a:custGeom>
          <a:solidFill>
            <a:srgbClr val="DA1883">
              <a:alpha val="7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Freeform 39">
            <a:extLst>
              <a:ext uri="{FF2B5EF4-FFF2-40B4-BE49-F238E27FC236}">
                <a16:creationId xmlns:a16="http://schemas.microsoft.com/office/drawing/2014/main" id="{EC7D8381-5A4C-4445-9CDD-61865BC7CF2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752020" y="-827461"/>
            <a:ext cx="3130860" cy="8541295"/>
          </a:xfrm>
          <a:custGeom>
            <a:avLst/>
            <a:gdLst>
              <a:gd name="T0" fmla="*/ 361 w 1461"/>
              <a:gd name="T1" fmla="*/ 0 h 3980"/>
              <a:gd name="T2" fmla="*/ 361 w 1461"/>
              <a:gd name="T3" fmla="*/ 0 h 3980"/>
              <a:gd name="T4" fmla="*/ 0 w 1461"/>
              <a:gd name="T5" fmla="*/ 361 h 3980"/>
              <a:gd name="T6" fmla="*/ 0 w 1461"/>
              <a:gd name="T7" fmla="*/ 3617 h 3980"/>
              <a:gd name="T8" fmla="*/ 361 w 1461"/>
              <a:gd name="T9" fmla="*/ 3979 h 3980"/>
              <a:gd name="T10" fmla="*/ 361 w 1461"/>
              <a:gd name="T11" fmla="*/ 0 h 39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61" h="3980">
                <a:moveTo>
                  <a:pt x="361" y="0"/>
                </a:moveTo>
                <a:lnTo>
                  <a:pt x="361" y="0"/>
                </a:lnTo>
                <a:cubicBezTo>
                  <a:pt x="0" y="361"/>
                  <a:pt x="0" y="361"/>
                  <a:pt x="0" y="361"/>
                </a:cubicBezTo>
                <a:cubicBezTo>
                  <a:pt x="900" y="1257"/>
                  <a:pt x="900" y="2717"/>
                  <a:pt x="0" y="3617"/>
                </a:cubicBezTo>
                <a:cubicBezTo>
                  <a:pt x="361" y="3979"/>
                  <a:pt x="361" y="3979"/>
                  <a:pt x="361" y="3979"/>
                </a:cubicBezTo>
                <a:cubicBezTo>
                  <a:pt x="1460" y="2881"/>
                  <a:pt x="1460" y="1093"/>
                  <a:pt x="361" y="0"/>
                </a:cubicBezTo>
              </a:path>
            </a:pathLst>
          </a:custGeom>
          <a:solidFill>
            <a:srgbClr val="DA1883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737" y="1418400"/>
            <a:ext cx="7404281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7738" y="2743963"/>
            <a:ext cx="7404282" cy="32218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FA2601DF-7383-C94A-AF33-79FC30306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0950" y="6089650"/>
            <a:ext cx="444500" cy="428625"/>
          </a:xfrm>
          <a:prstGeom prst="rect">
            <a:avLst/>
          </a:prstGeom>
          <a:ln>
            <a:noFill/>
          </a:ln>
        </p:spPr>
        <p:txBody>
          <a:bodyPr wrap="square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D79EE95E-F8E2-094D-B99A-E1C9960AC8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5935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mall content_Large image_dark 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>
            <a:extLst>
              <a:ext uri="{FF2B5EF4-FFF2-40B4-BE49-F238E27FC236}">
                <a16:creationId xmlns:a16="http://schemas.microsoft.com/office/drawing/2014/main" id="{FC795A10-466E-7C46-AF07-0BD5A941CBD9}"/>
              </a:ext>
            </a:extLst>
          </p:cNvPr>
          <p:cNvSpPr/>
          <p:nvPr userDrawn="1"/>
        </p:nvSpPr>
        <p:spPr>
          <a:xfrm>
            <a:off x="0" y="0"/>
            <a:ext cx="5191425" cy="6857999"/>
          </a:xfrm>
          <a:custGeom>
            <a:avLst/>
            <a:gdLst>
              <a:gd name="connsiteX0" fmla="*/ 0 w 5191425"/>
              <a:gd name="connsiteY0" fmla="*/ 0 h 6857999"/>
              <a:gd name="connsiteX1" fmla="*/ 3978961 w 5191425"/>
              <a:gd name="connsiteY1" fmla="*/ 0 h 6857999"/>
              <a:gd name="connsiteX2" fmla="*/ 4097257 w 5191425"/>
              <a:gd name="connsiteY2" fmla="*/ 150245 h 6857999"/>
              <a:gd name="connsiteX3" fmla="*/ 5191425 w 5191425"/>
              <a:gd name="connsiteY3" fmla="*/ 3439705 h 6857999"/>
              <a:gd name="connsiteX4" fmla="*/ 4097257 w 5191425"/>
              <a:gd name="connsiteY4" fmla="*/ 6728391 h 6857999"/>
              <a:gd name="connsiteX5" fmla="*/ 3995162 w 5191425"/>
              <a:gd name="connsiteY5" fmla="*/ 6857999 h 6857999"/>
              <a:gd name="connsiteX6" fmla="*/ 0 w 5191425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91425" h="6857999">
                <a:moveTo>
                  <a:pt x="0" y="0"/>
                </a:moveTo>
                <a:lnTo>
                  <a:pt x="3978961" y="0"/>
                </a:lnTo>
                <a:lnTo>
                  <a:pt x="4097257" y="150245"/>
                </a:lnTo>
                <a:cubicBezTo>
                  <a:pt x="4784165" y="1066970"/>
                  <a:pt x="5191425" y="2205388"/>
                  <a:pt x="5191425" y="3439705"/>
                </a:cubicBezTo>
                <a:cubicBezTo>
                  <a:pt x="5191425" y="4674023"/>
                  <a:pt x="4784165" y="5812086"/>
                  <a:pt x="4097257" y="6728391"/>
                </a:cubicBezTo>
                <a:lnTo>
                  <a:pt x="3995162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37">
            <a:extLst>
              <a:ext uri="{FF2B5EF4-FFF2-40B4-BE49-F238E27FC236}">
                <a16:creationId xmlns:a16="http://schemas.microsoft.com/office/drawing/2014/main" id="{F85BEC64-E208-664F-9EE0-9B7FB09BB45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311451" y="-2870562"/>
            <a:ext cx="6299561" cy="6299562"/>
          </a:xfrm>
          <a:custGeom>
            <a:avLst/>
            <a:gdLst>
              <a:gd name="T0" fmla="*/ 0 w 2937"/>
              <a:gd name="T1" fmla="*/ 0 h 2938"/>
              <a:gd name="T2" fmla="*/ 0 w 2937"/>
              <a:gd name="T3" fmla="*/ 0 h 2938"/>
              <a:gd name="T4" fmla="*/ 0 w 2937"/>
              <a:gd name="T5" fmla="*/ 762 h 2938"/>
              <a:gd name="T6" fmla="*/ 2174 w 2937"/>
              <a:gd name="T7" fmla="*/ 2937 h 2938"/>
              <a:gd name="T8" fmla="*/ 2936 w 2937"/>
              <a:gd name="T9" fmla="*/ 2937 h 2938"/>
              <a:gd name="T10" fmla="*/ 2071 w 2937"/>
              <a:gd name="T11" fmla="*/ 861 h 2938"/>
              <a:gd name="T12" fmla="*/ 0 w 2937"/>
              <a:gd name="T13" fmla="*/ 0 h 29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37" h="2938">
                <a:moveTo>
                  <a:pt x="0" y="0"/>
                </a:moveTo>
                <a:lnTo>
                  <a:pt x="0" y="0"/>
                </a:lnTo>
                <a:cubicBezTo>
                  <a:pt x="0" y="762"/>
                  <a:pt x="0" y="762"/>
                  <a:pt x="0" y="762"/>
                </a:cubicBezTo>
                <a:cubicBezTo>
                  <a:pt x="1196" y="762"/>
                  <a:pt x="2170" y="1740"/>
                  <a:pt x="2174" y="2937"/>
                </a:cubicBezTo>
                <a:cubicBezTo>
                  <a:pt x="2936" y="2937"/>
                  <a:pt x="2936" y="2937"/>
                  <a:pt x="2936" y="2937"/>
                </a:cubicBezTo>
                <a:cubicBezTo>
                  <a:pt x="2932" y="2127"/>
                  <a:pt x="2605" y="1395"/>
                  <a:pt x="2071" y="861"/>
                </a:cubicBezTo>
                <a:cubicBezTo>
                  <a:pt x="1541" y="331"/>
                  <a:pt x="809" y="0"/>
                  <a:pt x="0" y="0"/>
                </a:cubicBezTo>
              </a:path>
            </a:pathLst>
          </a:custGeom>
          <a:solidFill>
            <a:srgbClr val="DA1883">
              <a:alpha val="7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Freeform 39">
            <a:extLst>
              <a:ext uri="{FF2B5EF4-FFF2-40B4-BE49-F238E27FC236}">
                <a16:creationId xmlns:a16="http://schemas.microsoft.com/office/drawing/2014/main" id="{EC7D8381-5A4C-4445-9CDD-61865BC7CF2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169388" y="-827461"/>
            <a:ext cx="3130860" cy="8541295"/>
          </a:xfrm>
          <a:custGeom>
            <a:avLst/>
            <a:gdLst>
              <a:gd name="T0" fmla="*/ 361 w 1461"/>
              <a:gd name="T1" fmla="*/ 0 h 3980"/>
              <a:gd name="T2" fmla="*/ 361 w 1461"/>
              <a:gd name="T3" fmla="*/ 0 h 3980"/>
              <a:gd name="T4" fmla="*/ 0 w 1461"/>
              <a:gd name="T5" fmla="*/ 361 h 3980"/>
              <a:gd name="T6" fmla="*/ 0 w 1461"/>
              <a:gd name="T7" fmla="*/ 3617 h 3980"/>
              <a:gd name="T8" fmla="*/ 361 w 1461"/>
              <a:gd name="T9" fmla="*/ 3979 h 3980"/>
              <a:gd name="T10" fmla="*/ 361 w 1461"/>
              <a:gd name="T11" fmla="*/ 0 h 39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61" h="3980">
                <a:moveTo>
                  <a:pt x="361" y="0"/>
                </a:moveTo>
                <a:lnTo>
                  <a:pt x="361" y="0"/>
                </a:lnTo>
                <a:cubicBezTo>
                  <a:pt x="0" y="361"/>
                  <a:pt x="0" y="361"/>
                  <a:pt x="0" y="361"/>
                </a:cubicBezTo>
                <a:cubicBezTo>
                  <a:pt x="900" y="1257"/>
                  <a:pt x="900" y="2717"/>
                  <a:pt x="0" y="3617"/>
                </a:cubicBezTo>
                <a:cubicBezTo>
                  <a:pt x="361" y="3979"/>
                  <a:pt x="361" y="3979"/>
                  <a:pt x="361" y="3979"/>
                </a:cubicBezTo>
                <a:cubicBezTo>
                  <a:pt x="1460" y="2881"/>
                  <a:pt x="1460" y="1093"/>
                  <a:pt x="361" y="0"/>
                </a:cubicBezTo>
              </a:path>
            </a:pathLst>
          </a:custGeom>
          <a:solidFill>
            <a:srgbClr val="DA1883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738" y="1418400"/>
            <a:ext cx="36000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7738" y="2743963"/>
            <a:ext cx="3600000" cy="32218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EBD4DF1C-4919-E74C-8022-BE00FD75E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0950" y="6089650"/>
            <a:ext cx="444500" cy="428625"/>
          </a:xfrm>
          <a:prstGeom prst="rect">
            <a:avLst/>
          </a:prstGeom>
          <a:ln>
            <a:noFill/>
          </a:ln>
        </p:spPr>
        <p:txBody>
          <a:bodyPr wrap="square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D79EE95E-F8E2-094D-B99A-E1C9960AC8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58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8679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8679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BFF0B85-EA38-D543-A9E7-81E2FCAF6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7E08DEC-A96F-9A47-A8E4-0FA7FFA1A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0950" y="6089650"/>
            <a:ext cx="444500" cy="428625"/>
          </a:xfrm>
          <a:prstGeom prst="rect">
            <a:avLst/>
          </a:prstGeom>
          <a:ln>
            <a:noFill/>
          </a:ln>
        </p:spPr>
        <p:txBody>
          <a:bodyPr wrap="square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D79EE95E-F8E2-094D-B99A-E1C9960AC8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9135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mall content_Large image_ligh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>
            <a:extLst>
              <a:ext uri="{FF2B5EF4-FFF2-40B4-BE49-F238E27FC236}">
                <a16:creationId xmlns:a16="http://schemas.microsoft.com/office/drawing/2014/main" id="{FF7C4BCF-7B90-F34F-9DF2-C1A42F327A7A}"/>
              </a:ext>
            </a:extLst>
          </p:cNvPr>
          <p:cNvSpPr/>
          <p:nvPr userDrawn="1"/>
        </p:nvSpPr>
        <p:spPr>
          <a:xfrm>
            <a:off x="0" y="0"/>
            <a:ext cx="5191425" cy="6857999"/>
          </a:xfrm>
          <a:custGeom>
            <a:avLst/>
            <a:gdLst>
              <a:gd name="connsiteX0" fmla="*/ 0 w 5191425"/>
              <a:gd name="connsiteY0" fmla="*/ 0 h 6857999"/>
              <a:gd name="connsiteX1" fmla="*/ 3978961 w 5191425"/>
              <a:gd name="connsiteY1" fmla="*/ 0 h 6857999"/>
              <a:gd name="connsiteX2" fmla="*/ 4097257 w 5191425"/>
              <a:gd name="connsiteY2" fmla="*/ 150245 h 6857999"/>
              <a:gd name="connsiteX3" fmla="*/ 5191425 w 5191425"/>
              <a:gd name="connsiteY3" fmla="*/ 3439705 h 6857999"/>
              <a:gd name="connsiteX4" fmla="*/ 4097257 w 5191425"/>
              <a:gd name="connsiteY4" fmla="*/ 6728391 h 6857999"/>
              <a:gd name="connsiteX5" fmla="*/ 3995162 w 5191425"/>
              <a:gd name="connsiteY5" fmla="*/ 6857999 h 6857999"/>
              <a:gd name="connsiteX6" fmla="*/ 0 w 5191425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91425" h="6857999">
                <a:moveTo>
                  <a:pt x="0" y="0"/>
                </a:moveTo>
                <a:lnTo>
                  <a:pt x="3978961" y="0"/>
                </a:lnTo>
                <a:lnTo>
                  <a:pt x="4097257" y="150245"/>
                </a:lnTo>
                <a:cubicBezTo>
                  <a:pt x="4784165" y="1066970"/>
                  <a:pt x="5191425" y="2205388"/>
                  <a:pt x="5191425" y="3439705"/>
                </a:cubicBezTo>
                <a:cubicBezTo>
                  <a:pt x="5191425" y="4674023"/>
                  <a:pt x="4784165" y="5812086"/>
                  <a:pt x="4097257" y="6728391"/>
                </a:cubicBezTo>
                <a:lnTo>
                  <a:pt x="3995162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37">
            <a:extLst>
              <a:ext uri="{FF2B5EF4-FFF2-40B4-BE49-F238E27FC236}">
                <a16:creationId xmlns:a16="http://schemas.microsoft.com/office/drawing/2014/main" id="{F85BEC64-E208-664F-9EE0-9B7FB09BB45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323026" y="-2870562"/>
            <a:ext cx="6299561" cy="6299562"/>
          </a:xfrm>
          <a:custGeom>
            <a:avLst/>
            <a:gdLst>
              <a:gd name="T0" fmla="*/ 0 w 2937"/>
              <a:gd name="T1" fmla="*/ 0 h 2938"/>
              <a:gd name="T2" fmla="*/ 0 w 2937"/>
              <a:gd name="T3" fmla="*/ 0 h 2938"/>
              <a:gd name="T4" fmla="*/ 0 w 2937"/>
              <a:gd name="T5" fmla="*/ 762 h 2938"/>
              <a:gd name="T6" fmla="*/ 2174 w 2937"/>
              <a:gd name="T7" fmla="*/ 2937 h 2938"/>
              <a:gd name="T8" fmla="*/ 2936 w 2937"/>
              <a:gd name="T9" fmla="*/ 2937 h 2938"/>
              <a:gd name="T10" fmla="*/ 2071 w 2937"/>
              <a:gd name="T11" fmla="*/ 861 h 2938"/>
              <a:gd name="T12" fmla="*/ 0 w 2937"/>
              <a:gd name="T13" fmla="*/ 0 h 29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37" h="2938">
                <a:moveTo>
                  <a:pt x="0" y="0"/>
                </a:moveTo>
                <a:lnTo>
                  <a:pt x="0" y="0"/>
                </a:lnTo>
                <a:cubicBezTo>
                  <a:pt x="0" y="762"/>
                  <a:pt x="0" y="762"/>
                  <a:pt x="0" y="762"/>
                </a:cubicBezTo>
                <a:cubicBezTo>
                  <a:pt x="1196" y="762"/>
                  <a:pt x="2170" y="1740"/>
                  <a:pt x="2174" y="2937"/>
                </a:cubicBezTo>
                <a:cubicBezTo>
                  <a:pt x="2936" y="2937"/>
                  <a:pt x="2936" y="2937"/>
                  <a:pt x="2936" y="2937"/>
                </a:cubicBezTo>
                <a:cubicBezTo>
                  <a:pt x="2932" y="2127"/>
                  <a:pt x="2605" y="1395"/>
                  <a:pt x="2071" y="861"/>
                </a:cubicBezTo>
                <a:cubicBezTo>
                  <a:pt x="1541" y="331"/>
                  <a:pt x="809" y="0"/>
                  <a:pt x="0" y="0"/>
                </a:cubicBezTo>
              </a:path>
            </a:pathLst>
          </a:custGeom>
          <a:solidFill>
            <a:srgbClr val="DA1883">
              <a:alpha val="7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Freeform 39">
            <a:extLst>
              <a:ext uri="{FF2B5EF4-FFF2-40B4-BE49-F238E27FC236}">
                <a16:creationId xmlns:a16="http://schemas.microsoft.com/office/drawing/2014/main" id="{EC7D8381-5A4C-4445-9CDD-61865BC7CF2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169388" y="-827461"/>
            <a:ext cx="3130860" cy="8541295"/>
          </a:xfrm>
          <a:custGeom>
            <a:avLst/>
            <a:gdLst>
              <a:gd name="T0" fmla="*/ 361 w 1461"/>
              <a:gd name="T1" fmla="*/ 0 h 3980"/>
              <a:gd name="T2" fmla="*/ 361 w 1461"/>
              <a:gd name="T3" fmla="*/ 0 h 3980"/>
              <a:gd name="T4" fmla="*/ 0 w 1461"/>
              <a:gd name="T5" fmla="*/ 361 h 3980"/>
              <a:gd name="T6" fmla="*/ 0 w 1461"/>
              <a:gd name="T7" fmla="*/ 3617 h 3980"/>
              <a:gd name="T8" fmla="*/ 361 w 1461"/>
              <a:gd name="T9" fmla="*/ 3979 h 3980"/>
              <a:gd name="T10" fmla="*/ 361 w 1461"/>
              <a:gd name="T11" fmla="*/ 0 h 39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61" h="3980">
                <a:moveTo>
                  <a:pt x="361" y="0"/>
                </a:moveTo>
                <a:lnTo>
                  <a:pt x="361" y="0"/>
                </a:lnTo>
                <a:cubicBezTo>
                  <a:pt x="0" y="361"/>
                  <a:pt x="0" y="361"/>
                  <a:pt x="0" y="361"/>
                </a:cubicBezTo>
                <a:cubicBezTo>
                  <a:pt x="900" y="1257"/>
                  <a:pt x="900" y="2717"/>
                  <a:pt x="0" y="3617"/>
                </a:cubicBezTo>
                <a:cubicBezTo>
                  <a:pt x="361" y="3979"/>
                  <a:pt x="361" y="3979"/>
                  <a:pt x="361" y="3979"/>
                </a:cubicBezTo>
                <a:cubicBezTo>
                  <a:pt x="1460" y="2881"/>
                  <a:pt x="1460" y="1093"/>
                  <a:pt x="361" y="0"/>
                </a:cubicBezTo>
              </a:path>
            </a:pathLst>
          </a:custGeom>
          <a:solidFill>
            <a:srgbClr val="DA1883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738" y="1418400"/>
            <a:ext cx="36000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7738" y="2743963"/>
            <a:ext cx="3600000" cy="32218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EBD4DF1C-4919-E74C-8022-BE00FD75E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0950" y="6089650"/>
            <a:ext cx="444500" cy="428625"/>
          </a:xfrm>
          <a:prstGeom prst="rect">
            <a:avLst/>
          </a:prstGeom>
          <a:ln>
            <a:noFill/>
          </a:ln>
        </p:spPr>
        <p:txBody>
          <a:bodyPr wrap="square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D79EE95E-F8E2-094D-B99A-E1C9960AC8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6105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content_Green_small image_light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>
            <a:extLst>
              <a:ext uri="{FF2B5EF4-FFF2-40B4-BE49-F238E27FC236}">
                <a16:creationId xmlns:a16="http://schemas.microsoft.com/office/drawing/2014/main" id="{D60335E1-1352-9E4E-A38B-FD5226BA0CAB}"/>
              </a:ext>
            </a:extLst>
          </p:cNvPr>
          <p:cNvSpPr/>
          <p:nvPr userDrawn="1"/>
        </p:nvSpPr>
        <p:spPr>
          <a:xfrm>
            <a:off x="1" y="0"/>
            <a:ext cx="9774057" cy="6858000"/>
          </a:xfrm>
          <a:custGeom>
            <a:avLst/>
            <a:gdLst>
              <a:gd name="connsiteX0" fmla="*/ 0 w 9774057"/>
              <a:gd name="connsiteY0" fmla="*/ 0 h 6858000"/>
              <a:gd name="connsiteX1" fmla="*/ 8570022 w 9774057"/>
              <a:gd name="connsiteY1" fmla="*/ 0 h 6858000"/>
              <a:gd name="connsiteX2" fmla="*/ 8679889 w 9774057"/>
              <a:gd name="connsiteY2" fmla="*/ 139540 h 6858000"/>
              <a:gd name="connsiteX3" fmla="*/ 9774057 w 9774057"/>
              <a:gd name="connsiteY3" fmla="*/ 3429000 h 6858000"/>
              <a:gd name="connsiteX4" fmla="*/ 8679889 w 9774057"/>
              <a:gd name="connsiteY4" fmla="*/ 6717686 h 6858000"/>
              <a:gd name="connsiteX5" fmla="*/ 8569360 w 9774057"/>
              <a:gd name="connsiteY5" fmla="*/ 6858000 h 6858000"/>
              <a:gd name="connsiteX6" fmla="*/ 0 w 977405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74057" h="6858000">
                <a:moveTo>
                  <a:pt x="0" y="0"/>
                </a:moveTo>
                <a:lnTo>
                  <a:pt x="8570022" y="0"/>
                </a:lnTo>
                <a:lnTo>
                  <a:pt x="8679889" y="139540"/>
                </a:lnTo>
                <a:cubicBezTo>
                  <a:pt x="9366797" y="1056265"/>
                  <a:pt x="9774057" y="2194683"/>
                  <a:pt x="9774057" y="3429000"/>
                </a:cubicBezTo>
                <a:cubicBezTo>
                  <a:pt x="9774057" y="4663318"/>
                  <a:pt x="9366797" y="5801381"/>
                  <a:pt x="8679889" y="6717686"/>
                </a:cubicBezTo>
                <a:lnTo>
                  <a:pt x="856936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37">
            <a:extLst>
              <a:ext uri="{FF2B5EF4-FFF2-40B4-BE49-F238E27FC236}">
                <a16:creationId xmlns:a16="http://schemas.microsoft.com/office/drawing/2014/main" id="{F85BEC64-E208-664F-9EE0-9B7FB09BB45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281813" y="-2870562"/>
            <a:ext cx="6299561" cy="6299562"/>
          </a:xfrm>
          <a:custGeom>
            <a:avLst/>
            <a:gdLst>
              <a:gd name="T0" fmla="*/ 0 w 2937"/>
              <a:gd name="T1" fmla="*/ 0 h 2938"/>
              <a:gd name="T2" fmla="*/ 0 w 2937"/>
              <a:gd name="T3" fmla="*/ 0 h 2938"/>
              <a:gd name="T4" fmla="*/ 0 w 2937"/>
              <a:gd name="T5" fmla="*/ 762 h 2938"/>
              <a:gd name="T6" fmla="*/ 2174 w 2937"/>
              <a:gd name="T7" fmla="*/ 2937 h 2938"/>
              <a:gd name="T8" fmla="*/ 2936 w 2937"/>
              <a:gd name="T9" fmla="*/ 2937 h 2938"/>
              <a:gd name="T10" fmla="*/ 2071 w 2937"/>
              <a:gd name="T11" fmla="*/ 861 h 2938"/>
              <a:gd name="T12" fmla="*/ 0 w 2937"/>
              <a:gd name="T13" fmla="*/ 0 h 29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37" h="2938">
                <a:moveTo>
                  <a:pt x="0" y="0"/>
                </a:moveTo>
                <a:lnTo>
                  <a:pt x="0" y="0"/>
                </a:lnTo>
                <a:cubicBezTo>
                  <a:pt x="0" y="762"/>
                  <a:pt x="0" y="762"/>
                  <a:pt x="0" y="762"/>
                </a:cubicBezTo>
                <a:cubicBezTo>
                  <a:pt x="1196" y="762"/>
                  <a:pt x="2170" y="1740"/>
                  <a:pt x="2174" y="2937"/>
                </a:cubicBezTo>
                <a:cubicBezTo>
                  <a:pt x="2936" y="2937"/>
                  <a:pt x="2936" y="2937"/>
                  <a:pt x="2936" y="2937"/>
                </a:cubicBezTo>
                <a:cubicBezTo>
                  <a:pt x="2932" y="2127"/>
                  <a:pt x="2605" y="1395"/>
                  <a:pt x="2071" y="861"/>
                </a:cubicBezTo>
                <a:cubicBezTo>
                  <a:pt x="1541" y="331"/>
                  <a:pt x="809" y="0"/>
                  <a:pt x="0" y="0"/>
                </a:cubicBezTo>
              </a:path>
            </a:pathLst>
          </a:custGeom>
          <a:solidFill>
            <a:srgbClr val="97D700">
              <a:alpha val="7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Freeform 39">
            <a:extLst>
              <a:ext uri="{FF2B5EF4-FFF2-40B4-BE49-F238E27FC236}">
                <a16:creationId xmlns:a16="http://schemas.microsoft.com/office/drawing/2014/main" id="{EC7D8381-5A4C-4445-9CDD-61865BC7CF2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752020" y="-827461"/>
            <a:ext cx="3130860" cy="8541295"/>
          </a:xfrm>
          <a:custGeom>
            <a:avLst/>
            <a:gdLst>
              <a:gd name="T0" fmla="*/ 361 w 1461"/>
              <a:gd name="T1" fmla="*/ 0 h 3980"/>
              <a:gd name="T2" fmla="*/ 361 w 1461"/>
              <a:gd name="T3" fmla="*/ 0 h 3980"/>
              <a:gd name="T4" fmla="*/ 0 w 1461"/>
              <a:gd name="T5" fmla="*/ 361 h 3980"/>
              <a:gd name="T6" fmla="*/ 0 w 1461"/>
              <a:gd name="T7" fmla="*/ 3617 h 3980"/>
              <a:gd name="T8" fmla="*/ 361 w 1461"/>
              <a:gd name="T9" fmla="*/ 3979 h 3980"/>
              <a:gd name="T10" fmla="*/ 361 w 1461"/>
              <a:gd name="T11" fmla="*/ 0 h 39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61" h="3980">
                <a:moveTo>
                  <a:pt x="361" y="0"/>
                </a:moveTo>
                <a:lnTo>
                  <a:pt x="361" y="0"/>
                </a:lnTo>
                <a:cubicBezTo>
                  <a:pt x="0" y="361"/>
                  <a:pt x="0" y="361"/>
                  <a:pt x="0" y="361"/>
                </a:cubicBezTo>
                <a:cubicBezTo>
                  <a:pt x="900" y="1257"/>
                  <a:pt x="900" y="2717"/>
                  <a:pt x="0" y="3617"/>
                </a:cubicBezTo>
                <a:cubicBezTo>
                  <a:pt x="361" y="3979"/>
                  <a:pt x="361" y="3979"/>
                  <a:pt x="361" y="3979"/>
                </a:cubicBezTo>
                <a:cubicBezTo>
                  <a:pt x="1460" y="2881"/>
                  <a:pt x="1460" y="1093"/>
                  <a:pt x="361" y="0"/>
                </a:cubicBezTo>
              </a:path>
            </a:pathLst>
          </a:custGeom>
          <a:solidFill>
            <a:srgbClr val="97D700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737" y="1418400"/>
            <a:ext cx="7404281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7738" y="2743963"/>
            <a:ext cx="7404282" cy="32218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EBD4DF1C-4919-E74C-8022-BE00FD75E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0950" y="6089650"/>
            <a:ext cx="444500" cy="428625"/>
          </a:xfrm>
          <a:prstGeom prst="rect">
            <a:avLst/>
          </a:prstGeom>
          <a:ln>
            <a:noFill/>
          </a:ln>
        </p:spPr>
        <p:txBody>
          <a:bodyPr wrap="square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D79EE95E-F8E2-094D-B99A-E1C9960AC8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4031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content_Green_small image_ligh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>
            <a:extLst>
              <a:ext uri="{FF2B5EF4-FFF2-40B4-BE49-F238E27FC236}">
                <a16:creationId xmlns:a16="http://schemas.microsoft.com/office/drawing/2014/main" id="{952AD524-9D5F-E947-99E0-78A11A00456F}"/>
              </a:ext>
            </a:extLst>
          </p:cNvPr>
          <p:cNvSpPr/>
          <p:nvPr userDrawn="1"/>
        </p:nvSpPr>
        <p:spPr>
          <a:xfrm>
            <a:off x="1" y="0"/>
            <a:ext cx="9774057" cy="6858000"/>
          </a:xfrm>
          <a:custGeom>
            <a:avLst/>
            <a:gdLst>
              <a:gd name="connsiteX0" fmla="*/ 0 w 9774057"/>
              <a:gd name="connsiteY0" fmla="*/ 0 h 6858000"/>
              <a:gd name="connsiteX1" fmla="*/ 8570022 w 9774057"/>
              <a:gd name="connsiteY1" fmla="*/ 0 h 6858000"/>
              <a:gd name="connsiteX2" fmla="*/ 8679889 w 9774057"/>
              <a:gd name="connsiteY2" fmla="*/ 139540 h 6858000"/>
              <a:gd name="connsiteX3" fmla="*/ 9774057 w 9774057"/>
              <a:gd name="connsiteY3" fmla="*/ 3429000 h 6858000"/>
              <a:gd name="connsiteX4" fmla="*/ 8679889 w 9774057"/>
              <a:gd name="connsiteY4" fmla="*/ 6717686 h 6858000"/>
              <a:gd name="connsiteX5" fmla="*/ 8569360 w 9774057"/>
              <a:gd name="connsiteY5" fmla="*/ 6858000 h 6858000"/>
              <a:gd name="connsiteX6" fmla="*/ 0 w 977405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74057" h="6858000">
                <a:moveTo>
                  <a:pt x="0" y="0"/>
                </a:moveTo>
                <a:lnTo>
                  <a:pt x="8570022" y="0"/>
                </a:lnTo>
                <a:lnTo>
                  <a:pt x="8679889" y="139540"/>
                </a:lnTo>
                <a:cubicBezTo>
                  <a:pt x="9366797" y="1056265"/>
                  <a:pt x="9774057" y="2194683"/>
                  <a:pt x="9774057" y="3429000"/>
                </a:cubicBezTo>
                <a:cubicBezTo>
                  <a:pt x="9774057" y="4663318"/>
                  <a:pt x="9366797" y="5801381"/>
                  <a:pt x="8679889" y="6717686"/>
                </a:cubicBezTo>
                <a:lnTo>
                  <a:pt x="856936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37">
            <a:extLst>
              <a:ext uri="{FF2B5EF4-FFF2-40B4-BE49-F238E27FC236}">
                <a16:creationId xmlns:a16="http://schemas.microsoft.com/office/drawing/2014/main" id="{F85BEC64-E208-664F-9EE0-9B7FB09BB45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271181" y="-2870562"/>
            <a:ext cx="6299561" cy="6299562"/>
          </a:xfrm>
          <a:custGeom>
            <a:avLst/>
            <a:gdLst>
              <a:gd name="T0" fmla="*/ 0 w 2937"/>
              <a:gd name="T1" fmla="*/ 0 h 2938"/>
              <a:gd name="T2" fmla="*/ 0 w 2937"/>
              <a:gd name="T3" fmla="*/ 0 h 2938"/>
              <a:gd name="T4" fmla="*/ 0 w 2937"/>
              <a:gd name="T5" fmla="*/ 762 h 2938"/>
              <a:gd name="T6" fmla="*/ 2174 w 2937"/>
              <a:gd name="T7" fmla="*/ 2937 h 2938"/>
              <a:gd name="T8" fmla="*/ 2936 w 2937"/>
              <a:gd name="T9" fmla="*/ 2937 h 2938"/>
              <a:gd name="T10" fmla="*/ 2071 w 2937"/>
              <a:gd name="T11" fmla="*/ 861 h 2938"/>
              <a:gd name="T12" fmla="*/ 0 w 2937"/>
              <a:gd name="T13" fmla="*/ 0 h 29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37" h="2938">
                <a:moveTo>
                  <a:pt x="0" y="0"/>
                </a:moveTo>
                <a:lnTo>
                  <a:pt x="0" y="0"/>
                </a:lnTo>
                <a:cubicBezTo>
                  <a:pt x="0" y="762"/>
                  <a:pt x="0" y="762"/>
                  <a:pt x="0" y="762"/>
                </a:cubicBezTo>
                <a:cubicBezTo>
                  <a:pt x="1196" y="762"/>
                  <a:pt x="2170" y="1740"/>
                  <a:pt x="2174" y="2937"/>
                </a:cubicBezTo>
                <a:cubicBezTo>
                  <a:pt x="2936" y="2937"/>
                  <a:pt x="2936" y="2937"/>
                  <a:pt x="2936" y="2937"/>
                </a:cubicBezTo>
                <a:cubicBezTo>
                  <a:pt x="2932" y="2127"/>
                  <a:pt x="2605" y="1395"/>
                  <a:pt x="2071" y="861"/>
                </a:cubicBezTo>
                <a:cubicBezTo>
                  <a:pt x="1541" y="331"/>
                  <a:pt x="809" y="0"/>
                  <a:pt x="0" y="0"/>
                </a:cubicBezTo>
              </a:path>
            </a:pathLst>
          </a:custGeom>
          <a:solidFill>
            <a:srgbClr val="97D700">
              <a:alpha val="7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Freeform 39">
            <a:extLst>
              <a:ext uri="{FF2B5EF4-FFF2-40B4-BE49-F238E27FC236}">
                <a16:creationId xmlns:a16="http://schemas.microsoft.com/office/drawing/2014/main" id="{EC7D8381-5A4C-4445-9CDD-61865BC7CF2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752020" y="-827461"/>
            <a:ext cx="3130860" cy="8541295"/>
          </a:xfrm>
          <a:custGeom>
            <a:avLst/>
            <a:gdLst>
              <a:gd name="T0" fmla="*/ 361 w 1461"/>
              <a:gd name="T1" fmla="*/ 0 h 3980"/>
              <a:gd name="T2" fmla="*/ 361 w 1461"/>
              <a:gd name="T3" fmla="*/ 0 h 3980"/>
              <a:gd name="T4" fmla="*/ 0 w 1461"/>
              <a:gd name="T5" fmla="*/ 361 h 3980"/>
              <a:gd name="T6" fmla="*/ 0 w 1461"/>
              <a:gd name="T7" fmla="*/ 3617 h 3980"/>
              <a:gd name="T8" fmla="*/ 361 w 1461"/>
              <a:gd name="T9" fmla="*/ 3979 h 3980"/>
              <a:gd name="T10" fmla="*/ 361 w 1461"/>
              <a:gd name="T11" fmla="*/ 0 h 39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61" h="3980">
                <a:moveTo>
                  <a:pt x="361" y="0"/>
                </a:moveTo>
                <a:lnTo>
                  <a:pt x="361" y="0"/>
                </a:lnTo>
                <a:cubicBezTo>
                  <a:pt x="0" y="361"/>
                  <a:pt x="0" y="361"/>
                  <a:pt x="0" y="361"/>
                </a:cubicBezTo>
                <a:cubicBezTo>
                  <a:pt x="900" y="1257"/>
                  <a:pt x="900" y="2717"/>
                  <a:pt x="0" y="3617"/>
                </a:cubicBezTo>
                <a:cubicBezTo>
                  <a:pt x="361" y="3979"/>
                  <a:pt x="361" y="3979"/>
                  <a:pt x="361" y="3979"/>
                </a:cubicBezTo>
                <a:cubicBezTo>
                  <a:pt x="1460" y="2881"/>
                  <a:pt x="1460" y="1093"/>
                  <a:pt x="361" y="0"/>
                </a:cubicBezTo>
              </a:path>
            </a:pathLst>
          </a:custGeom>
          <a:solidFill>
            <a:srgbClr val="97D700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737" y="1418400"/>
            <a:ext cx="7404281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7738" y="2743963"/>
            <a:ext cx="7404282" cy="32218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FA2601DF-7383-C94A-AF33-79FC30306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0950" y="6089650"/>
            <a:ext cx="444500" cy="428625"/>
          </a:xfrm>
          <a:prstGeom prst="rect">
            <a:avLst/>
          </a:prstGeom>
          <a:ln>
            <a:noFill/>
          </a:ln>
        </p:spPr>
        <p:txBody>
          <a:bodyPr wrap="square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D79EE95E-F8E2-094D-B99A-E1C9960AC8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1844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content_Green_Large image_ligh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>
            <a:extLst>
              <a:ext uri="{FF2B5EF4-FFF2-40B4-BE49-F238E27FC236}">
                <a16:creationId xmlns:a16="http://schemas.microsoft.com/office/drawing/2014/main" id="{B08233AB-7DCD-2548-A3DD-6171072CEFAB}"/>
              </a:ext>
            </a:extLst>
          </p:cNvPr>
          <p:cNvSpPr/>
          <p:nvPr userDrawn="1"/>
        </p:nvSpPr>
        <p:spPr>
          <a:xfrm>
            <a:off x="0" y="0"/>
            <a:ext cx="5191425" cy="6857999"/>
          </a:xfrm>
          <a:custGeom>
            <a:avLst/>
            <a:gdLst>
              <a:gd name="connsiteX0" fmla="*/ 0 w 5191425"/>
              <a:gd name="connsiteY0" fmla="*/ 0 h 6857999"/>
              <a:gd name="connsiteX1" fmla="*/ 3978961 w 5191425"/>
              <a:gd name="connsiteY1" fmla="*/ 0 h 6857999"/>
              <a:gd name="connsiteX2" fmla="*/ 4097257 w 5191425"/>
              <a:gd name="connsiteY2" fmla="*/ 150245 h 6857999"/>
              <a:gd name="connsiteX3" fmla="*/ 5191425 w 5191425"/>
              <a:gd name="connsiteY3" fmla="*/ 3439705 h 6857999"/>
              <a:gd name="connsiteX4" fmla="*/ 4097257 w 5191425"/>
              <a:gd name="connsiteY4" fmla="*/ 6728391 h 6857999"/>
              <a:gd name="connsiteX5" fmla="*/ 3995162 w 5191425"/>
              <a:gd name="connsiteY5" fmla="*/ 6857999 h 6857999"/>
              <a:gd name="connsiteX6" fmla="*/ 0 w 5191425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91425" h="6857999">
                <a:moveTo>
                  <a:pt x="0" y="0"/>
                </a:moveTo>
                <a:lnTo>
                  <a:pt x="3978961" y="0"/>
                </a:lnTo>
                <a:lnTo>
                  <a:pt x="4097257" y="150245"/>
                </a:lnTo>
                <a:cubicBezTo>
                  <a:pt x="4784165" y="1066970"/>
                  <a:pt x="5191425" y="2205388"/>
                  <a:pt x="5191425" y="3439705"/>
                </a:cubicBezTo>
                <a:cubicBezTo>
                  <a:pt x="5191425" y="4674023"/>
                  <a:pt x="4784165" y="5812086"/>
                  <a:pt x="4097257" y="6728391"/>
                </a:cubicBezTo>
                <a:lnTo>
                  <a:pt x="3995162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37">
            <a:extLst>
              <a:ext uri="{FF2B5EF4-FFF2-40B4-BE49-F238E27FC236}">
                <a16:creationId xmlns:a16="http://schemas.microsoft.com/office/drawing/2014/main" id="{F85BEC64-E208-664F-9EE0-9B7FB09BB45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300819" y="-2870562"/>
            <a:ext cx="6299561" cy="6299562"/>
          </a:xfrm>
          <a:custGeom>
            <a:avLst/>
            <a:gdLst>
              <a:gd name="T0" fmla="*/ 0 w 2937"/>
              <a:gd name="T1" fmla="*/ 0 h 2938"/>
              <a:gd name="T2" fmla="*/ 0 w 2937"/>
              <a:gd name="T3" fmla="*/ 0 h 2938"/>
              <a:gd name="T4" fmla="*/ 0 w 2937"/>
              <a:gd name="T5" fmla="*/ 762 h 2938"/>
              <a:gd name="T6" fmla="*/ 2174 w 2937"/>
              <a:gd name="T7" fmla="*/ 2937 h 2938"/>
              <a:gd name="T8" fmla="*/ 2936 w 2937"/>
              <a:gd name="T9" fmla="*/ 2937 h 2938"/>
              <a:gd name="T10" fmla="*/ 2071 w 2937"/>
              <a:gd name="T11" fmla="*/ 861 h 2938"/>
              <a:gd name="T12" fmla="*/ 0 w 2937"/>
              <a:gd name="T13" fmla="*/ 0 h 29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37" h="2938">
                <a:moveTo>
                  <a:pt x="0" y="0"/>
                </a:moveTo>
                <a:lnTo>
                  <a:pt x="0" y="0"/>
                </a:lnTo>
                <a:cubicBezTo>
                  <a:pt x="0" y="762"/>
                  <a:pt x="0" y="762"/>
                  <a:pt x="0" y="762"/>
                </a:cubicBezTo>
                <a:cubicBezTo>
                  <a:pt x="1196" y="762"/>
                  <a:pt x="2170" y="1740"/>
                  <a:pt x="2174" y="2937"/>
                </a:cubicBezTo>
                <a:cubicBezTo>
                  <a:pt x="2936" y="2937"/>
                  <a:pt x="2936" y="2937"/>
                  <a:pt x="2936" y="2937"/>
                </a:cubicBezTo>
                <a:cubicBezTo>
                  <a:pt x="2932" y="2127"/>
                  <a:pt x="2605" y="1395"/>
                  <a:pt x="2071" y="861"/>
                </a:cubicBezTo>
                <a:cubicBezTo>
                  <a:pt x="1541" y="331"/>
                  <a:pt x="809" y="0"/>
                  <a:pt x="0" y="0"/>
                </a:cubicBezTo>
              </a:path>
            </a:pathLst>
          </a:custGeom>
          <a:solidFill>
            <a:srgbClr val="97D700">
              <a:alpha val="69804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Freeform 39">
            <a:extLst>
              <a:ext uri="{FF2B5EF4-FFF2-40B4-BE49-F238E27FC236}">
                <a16:creationId xmlns:a16="http://schemas.microsoft.com/office/drawing/2014/main" id="{EC7D8381-5A4C-4445-9CDD-61865BC7CF2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169388" y="-827461"/>
            <a:ext cx="3130860" cy="8541295"/>
          </a:xfrm>
          <a:custGeom>
            <a:avLst/>
            <a:gdLst>
              <a:gd name="T0" fmla="*/ 361 w 1461"/>
              <a:gd name="T1" fmla="*/ 0 h 3980"/>
              <a:gd name="T2" fmla="*/ 361 w 1461"/>
              <a:gd name="T3" fmla="*/ 0 h 3980"/>
              <a:gd name="T4" fmla="*/ 0 w 1461"/>
              <a:gd name="T5" fmla="*/ 361 h 3980"/>
              <a:gd name="T6" fmla="*/ 0 w 1461"/>
              <a:gd name="T7" fmla="*/ 3617 h 3980"/>
              <a:gd name="T8" fmla="*/ 361 w 1461"/>
              <a:gd name="T9" fmla="*/ 3979 h 3980"/>
              <a:gd name="T10" fmla="*/ 361 w 1461"/>
              <a:gd name="T11" fmla="*/ 0 h 39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61" h="3980">
                <a:moveTo>
                  <a:pt x="361" y="0"/>
                </a:moveTo>
                <a:lnTo>
                  <a:pt x="361" y="0"/>
                </a:lnTo>
                <a:cubicBezTo>
                  <a:pt x="0" y="361"/>
                  <a:pt x="0" y="361"/>
                  <a:pt x="0" y="361"/>
                </a:cubicBezTo>
                <a:cubicBezTo>
                  <a:pt x="900" y="1257"/>
                  <a:pt x="900" y="2717"/>
                  <a:pt x="0" y="3617"/>
                </a:cubicBezTo>
                <a:cubicBezTo>
                  <a:pt x="361" y="3979"/>
                  <a:pt x="361" y="3979"/>
                  <a:pt x="361" y="3979"/>
                </a:cubicBezTo>
                <a:cubicBezTo>
                  <a:pt x="1460" y="2881"/>
                  <a:pt x="1460" y="1093"/>
                  <a:pt x="361" y="0"/>
                </a:cubicBezTo>
              </a:path>
            </a:pathLst>
          </a:custGeom>
          <a:solidFill>
            <a:srgbClr val="97D700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738" y="1418400"/>
            <a:ext cx="36000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7738" y="2743963"/>
            <a:ext cx="3600000" cy="32218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EBD4DF1C-4919-E74C-8022-BE00FD75E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0950" y="6089650"/>
            <a:ext cx="444500" cy="428625"/>
          </a:xfrm>
          <a:prstGeom prst="rect">
            <a:avLst/>
          </a:prstGeom>
          <a:ln>
            <a:noFill/>
          </a:ln>
        </p:spPr>
        <p:txBody>
          <a:bodyPr wrap="square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D79EE95E-F8E2-094D-B99A-E1C9960AC8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5781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content_Green_Large image_dark 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>
            <a:extLst>
              <a:ext uri="{FF2B5EF4-FFF2-40B4-BE49-F238E27FC236}">
                <a16:creationId xmlns:a16="http://schemas.microsoft.com/office/drawing/2014/main" id="{88464A09-0AB0-FC44-B2F8-F11259714E54}"/>
              </a:ext>
            </a:extLst>
          </p:cNvPr>
          <p:cNvSpPr/>
          <p:nvPr userDrawn="1"/>
        </p:nvSpPr>
        <p:spPr>
          <a:xfrm>
            <a:off x="0" y="0"/>
            <a:ext cx="5191425" cy="6857999"/>
          </a:xfrm>
          <a:custGeom>
            <a:avLst/>
            <a:gdLst>
              <a:gd name="connsiteX0" fmla="*/ 0 w 5191425"/>
              <a:gd name="connsiteY0" fmla="*/ 0 h 6857999"/>
              <a:gd name="connsiteX1" fmla="*/ 3978961 w 5191425"/>
              <a:gd name="connsiteY1" fmla="*/ 0 h 6857999"/>
              <a:gd name="connsiteX2" fmla="*/ 4097257 w 5191425"/>
              <a:gd name="connsiteY2" fmla="*/ 150245 h 6857999"/>
              <a:gd name="connsiteX3" fmla="*/ 5191425 w 5191425"/>
              <a:gd name="connsiteY3" fmla="*/ 3439705 h 6857999"/>
              <a:gd name="connsiteX4" fmla="*/ 4097257 w 5191425"/>
              <a:gd name="connsiteY4" fmla="*/ 6728391 h 6857999"/>
              <a:gd name="connsiteX5" fmla="*/ 3995162 w 5191425"/>
              <a:gd name="connsiteY5" fmla="*/ 6857999 h 6857999"/>
              <a:gd name="connsiteX6" fmla="*/ 0 w 5191425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91425" h="6857999">
                <a:moveTo>
                  <a:pt x="0" y="0"/>
                </a:moveTo>
                <a:lnTo>
                  <a:pt x="3978961" y="0"/>
                </a:lnTo>
                <a:lnTo>
                  <a:pt x="4097257" y="150245"/>
                </a:lnTo>
                <a:cubicBezTo>
                  <a:pt x="4784165" y="1066970"/>
                  <a:pt x="5191425" y="2205388"/>
                  <a:pt x="5191425" y="3439705"/>
                </a:cubicBezTo>
                <a:cubicBezTo>
                  <a:pt x="5191425" y="4674023"/>
                  <a:pt x="4784165" y="5812086"/>
                  <a:pt x="4097257" y="6728391"/>
                </a:cubicBezTo>
                <a:lnTo>
                  <a:pt x="3995162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37">
            <a:extLst>
              <a:ext uri="{FF2B5EF4-FFF2-40B4-BE49-F238E27FC236}">
                <a16:creationId xmlns:a16="http://schemas.microsoft.com/office/drawing/2014/main" id="{F85BEC64-E208-664F-9EE0-9B7FB09BB45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311451" y="-2870562"/>
            <a:ext cx="6299561" cy="6299562"/>
          </a:xfrm>
          <a:custGeom>
            <a:avLst/>
            <a:gdLst>
              <a:gd name="T0" fmla="*/ 0 w 2937"/>
              <a:gd name="T1" fmla="*/ 0 h 2938"/>
              <a:gd name="T2" fmla="*/ 0 w 2937"/>
              <a:gd name="T3" fmla="*/ 0 h 2938"/>
              <a:gd name="T4" fmla="*/ 0 w 2937"/>
              <a:gd name="T5" fmla="*/ 762 h 2938"/>
              <a:gd name="T6" fmla="*/ 2174 w 2937"/>
              <a:gd name="T7" fmla="*/ 2937 h 2938"/>
              <a:gd name="T8" fmla="*/ 2936 w 2937"/>
              <a:gd name="T9" fmla="*/ 2937 h 2938"/>
              <a:gd name="T10" fmla="*/ 2071 w 2937"/>
              <a:gd name="T11" fmla="*/ 861 h 2938"/>
              <a:gd name="T12" fmla="*/ 0 w 2937"/>
              <a:gd name="T13" fmla="*/ 0 h 29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37" h="2938">
                <a:moveTo>
                  <a:pt x="0" y="0"/>
                </a:moveTo>
                <a:lnTo>
                  <a:pt x="0" y="0"/>
                </a:lnTo>
                <a:cubicBezTo>
                  <a:pt x="0" y="762"/>
                  <a:pt x="0" y="762"/>
                  <a:pt x="0" y="762"/>
                </a:cubicBezTo>
                <a:cubicBezTo>
                  <a:pt x="1196" y="762"/>
                  <a:pt x="2170" y="1740"/>
                  <a:pt x="2174" y="2937"/>
                </a:cubicBezTo>
                <a:cubicBezTo>
                  <a:pt x="2936" y="2937"/>
                  <a:pt x="2936" y="2937"/>
                  <a:pt x="2936" y="2937"/>
                </a:cubicBezTo>
                <a:cubicBezTo>
                  <a:pt x="2932" y="2127"/>
                  <a:pt x="2605" y="1395"/>
                  <a:pt x="2071" y="861"/>
                </a:cubicBezTo>
                <a:cubicBezTo>
                  <a:pt x="1541" y="331"/>
                  <a:pt x="809" y="0"/>
                  <a:pt x="0" y="0"/>
                </a:cubicBezTo>
              </a:path>
            </a:pathLst>
          </a:custGeom>
          <a:solidFill>
            <a:srgbClr val="97D700">
              <a:alpha val="7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Freeform 39">
            <a:extLst>
              <a:ext uri="{FF2B5EF4-FFF2-40B4-BE49-F238E27FC236}">
                <a16:creationId xmlns:a16="http://schemas.microsoft.com/office/drawing/2014/main" id="{EC7D8381-5A4C-4445-9CDD-61865BC7CF2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169388" y="-827461"/>
            <a:ext cx="3130860" cy="8541295"/>
          </a:xfrm>
          <a:custGeom>
            <a:avLst/>
            <a:gdLst>
              <a:gd name="T0" fmla="*/ 361 w 1461"/>
              <a:gd name="T1" fmla="*/ 0 h 3980"/>
              <a:gd name="T2" fmla="*/ 361 w 1461"/>
              <a:gd name="T3" fmla="*/ 0 h 3980"/>
              <a:gd name="T4" fmla="*/ 0 w 1461"/>
              <a:gd name="T5" fmla="*/ 361 h 3980"/>
              <a:gd name="T6" fmla="*/ 0 w 1461"/>
              <a:gd name="T7" fmla="*/ 3617 h 3980"/>
              <a:gd name="T8" fmla="*/ 361 w 1461"/>
              <a:gd name="T9" fmla="*/ 3979 h 3980"/>
              <a:gd name="T10" fmla="*/ 361 w 1461"/>
              <a:gd name="T11" fmla="*/ 0 h 39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61" h="3980">
                <a:moveTo>
                  <a:pt x="361" y="0"/>
                </a:moveTo>
                <a:lnTo>
                  <a:pt x="361" y="0"/>
                </a:lnTo>
                <a:cubicBezTo>
                  <a:pt x="0" y="361"/>
                  <a:pt x="0" y="361"/>
                  <a:pt x="0" y="361"/>
                </a:cubicBezTo>
                <a:cubicBezTo>
                  <a:pt x="900" y="1257"/>
                  <a:pt x="900" y="2717"/>
                  <a:pt x="0" y="3617"/>
                </a:cubicBezTo>
                <a:cubicBezTo>
                  <a:pt x="361" y="3979"/>
                  <a:pt x="361" y="3979"/>
                  <a:pt x="361" y="3979"/>
                </a:cubicBezTo>
                <a:cubicBezTo>
                  <a:pt x="1460" y="2881"/>
                  <a:pt x="1460" y="1093"/>
                  <a:pt x="361" y="0"/>
                </a:cubicBezTo>
              </a:path>
            </a:pathLst>
          </a:custGeom>
          <a:solidFill>
            <a:srgbClr val="97D700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738" y="1418400"/>
            <a:ext cx="36000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7738" y="2743963"/>
            <a:ext cx="3600000" cy="32218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EBD4DF1C-4919-E74C-8022-BE00FD75E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0950" y="6089650"/>
            <a:ext cx="444500" cy="428625"/>
          </a:xfrm>
          <a:prstGeom prst="rect">
            <a:avLst/>
          </a:prstGeom>
          <a:ln>
            <a:noFill/>
          </a:ln>
        </p:spPr>
        <p:txBody>
          <a:bodyPr wrap="square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D79EE95E-F8E2-094D-B99A-E1C9960AC8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0588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content_small image_dark furnatur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>
            <a:extLst>
              <a:ext uri="{FF2B5EF4-FFF2-40B4-BE49-F238E27FC236}">
                <a16:creationId xmlns:a16="http://schemas.microsoft.com/office/drawing/2014/main" id="{62F8406A-E081-ED48-9FEA-BAFDDE1553DB}"/>
              </a:ext>
            </a:extLst>
          </p:cNvPr>
          <p:cNvSpPr/>
          <p:nvPr userDrawn="1"/>
        </p:nvSpPr>
        <p:spPr>
          <a:xfrm>
            <a:off x="2723497" y="0"/>
            <a:ext cx="9468503" cy="6858000"/>
          </a:xfrm>
          <a:custGeom>
            <a:avLst/>
            <a:gdLst>
              <a:gd name="connsiteX0" fmla="*/ 1198547 w 9468503"/>
              <a:gd name="connsiteY0" fmla="*/ 0 h 6858000"/>
              <a:gd name="connsiteX1" fmla="*/ 9468503 w 9468503"/>
              <a:gd name="connsiteY1" fmla="*/ 0 h 6858000"/>
              <a:gd name="connsiteX2" fmla="*/ 9468503 w 9468503"/>
              <a:gd name="connsiteY2" fmla="*/ 6858000 h 6858000"/>
              <a:gd name="connsiteX3" fmla="*/ 1202744 w 9468503"/>
              <a:gd name="connsiteY3" fmla="*/ 6858000 h 6858000"/>
              <a:gd name="connsiteX4" fmla="*/ 1064453 w 9468503"/>
              <a:gd name="connsiteY4" fmla="*/ 6679477 h 6858000"/>
              <a:gd name="connsiteX5" fmla="*/ 1060776 w 9468503"/>
              <a:gd name="connsiteY5" fmla="*/ 17797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468503" h="6858000">
                <a:moveTo>
                  <a:pt x="1198547" y="0"/>
                </a:moveTo>
                <a:lnTo>
                  <a:pt x="9468503" y="0"/>
                </a:lnTo>
                <a:lnTo>
                  <a:pt x="9468503" y="6858000"/>
                </a:lnTo>
                <a:lnTo>
                  <a:pt x="1202744" y="6858000"/>
                </a:lnTo>
                <a:lnTo>
                  <a:pt x="1064453" y="6679477"/>
                </a:lnTo>
                <a:cubicBezTo>
                  <a:pt x="-351872" y="4752695"/>
                  <a:pt x="-356530" y="2107704"/>
                  <a:pt x="1060776" y="17797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37">
            <a:extLst>
              <a:ext uri="{FF2B5EF4-FFF2-40B4-BE49-F238E27FC236}">
                <a16:creationId xmlns:a16="http://schemas.microsoft.com/office/drawing/2014/main" id="{F85BEC64-E208-664F-9EE0-9B7FB09BB45B}"/>
              </a:ext>
            </a:extLst>
          </p:cNvPr>
          <p:cNvSpPr>
            <a:spLocks noChangeArrowheads="1"/>
          </p:cNvSpPr>
          <p:nvPr userDrawn="1"/>
        </p:nvSpPr>
        <p:spPr bwMode="auto">
          <a:xfrm rot="13500000">
            <a:off x="610997" y="289667"/>
            <a:ext cx="6299561" cy="6299562"/>
          </a:xfrm>
          <a:custGeom>
            <a:avLst/>
            <a:gdLst>
              <a:gd name="T0" fmla="*/ 0 w 2937"/>
              <a:gd name="T1" fmla="*/ 0 h 2938"/>
              <a:gd name="T2" fmla="*/ 0 w 2937"/>
              <a:gd name="T3" fmla="*/ 0 h 2938"/>
              <a:gd name="T4" fmla="*/ 0 w 2937"/>
              <a:gd name="T5" fmla="*/ 762 h 2938"/>
              <a:gd name="T6" fmla="*/ 2174 w 2937"/>
              <a:gd name="T7" fmla="*/ 2937 h 2938"/>
              <a:gd name="T8" fmla="*/ 2936 w 2937"/>
              <a:gd name="T9" fmla="*/ 2937 h 2938"/>
              <a:gd name="T10" fmla="*/ 2071 w 2937"/>
              <a:gd name="T11" fmla="*/ 861 h 2938"/>
              <a:gd name="T12" fmla="*/ 0 w 2937"/>
              <a:gd name="T13" fmla="*/ 0 h 29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37" h="2938">
                <a:moveTo>
                  <a:pt x="0" y="0"/>
                </a:moveTo>
                <a:lnTo>
                  <a:pt x="0" y="0"/>
                </a:lnTo>
                <a:cubicBezTo>
                  <a:pt x="0" y="762"/>
                  <a:pt x="0" y="762"/>
                  <a:pt x="0" y="762"/>
                </a:cubicBezTo>
                <a:cubicBezTo>
                  <a:pt x="1196" y="762"/>
                  <a:pt x="2170" y="1740"/>
                  <a:pt x="2174" y="2937"/>
                </a:cubicBezTo>
                <a:cubicBezTo>
                  <a:pt x="2936" y="2937"/>
                  <a:pt x="2936" y="2937"/>
                  <a:pt x="2936" y="2937"/>
                </a:cubicBezTo>
                <a:cubicBezTo>
                  <a:pt x="2932" y="2127"/>
                  <a:pt x="2605" y="1395"/>
                  <a:pt x="2071" y="861"/>
                </a:cubicBezTo>
                <a:cubicBezTo>
                  <a:pt x="1541" y="331"/>
                  <a:pt x="809" y="0"/>
                  <a:pt x="0" y="0"/>
                </a:cubicBezTo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Freeform 39">
            <a:extLst>
              <a:ext uri="{FF2B5EF4-FFF2-40B4-BE49-F238E27FC236}">
                <a16:creationId xmlns:a16="http://schemas.microsoft.com/office/drawing/2014/main" id="{EC7D8381-5A4C-4445-9CDD-61865BC7CF2A}"/>
              </a:ext>
            </a:extLst>
          </p:cNvPr>
          <p:cNvSpPr>
            <a:spLocks noChangeArrowheads="1"/>
          </p:cNvSpPr>
          <p:nvPr userDrawn="1"/>
        </p:nvSpPr>
        <p:spPr bwMode="auto">
          <a:xfrm rot="13500000">
            <a:off x="3091591" y="-4409482"/>
            <a:ext cx="3130860" cy="8541295"/>
          </a:xfrm>
          <a:custGeom>
            <a:avLst/>
            <a:gdLst>
              <a:gd name="T0" fmla="*/ 361 w 1461"/>
              <a:gd name="T1" fmla="*/ 0 h 3980"/>
              <a:gd name="T2" fmla="*/ 361 w 1461"/>
              <a:gd name="T3" fmla="*/ 0 h 3980"/>
              <a:gd name="T4" fmla="*/ 0 w 1461"/>
              <a:gd name="T5" fmla="*/ 361 h 3980"/>
              <a:gd name="T6" fmla="*/ 0 w 1461"/>
              <a:gd name="T7" fmla="*/ 3617 h 3980"/>
              <a:gd name="T8" fmla="*/ 361 w 1461"/>
              <a:gd name="T9" fmla="*/ 3979 h 3980"/>
              <a:gd name="T10" fmla="*/ 361 w 1461"/>
              <a:gd name="T11" fmla="*/ 0 h 39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61" h="3980">
                <a:moveTo>
                  <a:pt x="361" y="0"/>
                </a:moveTo>
                <a:lnTo>
                  <a:pt x="361" y="0"/>
                </a:lnTo>
                <a:cubicBezTo>
                  <a:pt x="0" y="361"/>
                  <a:pt x="0" y="361"/>
                  <a:pt x="0" y="361"/>
                </a:cubicBezTo>
                <a:cubicBezTo>
                  <a:pt x="900" y="1257"/>
                  <a:pt x="900" y="2717"/>
                  <a:pt x="0" y="3617"/>
                </a:cubicBezTo>
                <a:cubicBezTo>
                  <a:pt x="361" y="3979"/>
                  <a:pt x="361" y="3979"/>
                  <a:pt x="361" y="3979"/>
                </a:cubicBezTo>
                <a:cubicBezTo>
                  <a:pt x="1460" y="2881"/>
                  <a:pt x="1460" y="1093"/>
                  <a:pt x="361" y="0"/>
                </a:cubicBezTo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4704037" y="1418400"/>
            <a:ext cx="7404281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sz="half" idx="1"/>
          </p:nvPr>
        </p:nvSpPr>
        <p:spPr>
          <a:xfrm>
            <a:off x="4704038" y="2743963"/>
            <a:ext cx="7404282" cy="32218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EBD4DF1C-4919-E74C-8022-BE00FD75E59D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360000" y="6089650"/>
            <a:ext cx="444500" cy="428625"/>
          </a:xfrm>
          <a:prstGeom prst="rect">
            <a:avLst/>
          </a:prstGeom>
          <a:ln>
            <a:noFill/>
          </a:ln>
        </p:spPr>
        <p:txBody>
          <a:bodyPr wrap="square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D79EE95E-F8E2-094D-B99A-E1C9960AC8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9817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rge content_small image_light furnatur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>
            <a:extLst>
              <a:ext uri="{FF2B5EF4-FFF2-40B4-BE49-F238E27FC236}">
                <a16:creationId xmlns:a16="http://schemas.microsoft.com/office/drawing/2014/main" id="{222CEF56-4FD2-6147-A8D7-61D54A83BB1A}"/>
              </a:ext>
            </a:extLst>
          </p:cNvPr>
          <p:cNvSpPr/>
          <p:nvPr userDrawn="1"/>
        </p:nvSpPr>
        <p:spPr>
          <a:xfrm>
            <a:off x="2723497" y="0"/>
            <a:ext cx="9468503" cy="6858000"/>
          </a:xfrm>
          <a:custGeom>
            <a:avLst/>
            <a:gdLst>
              <a:gd name="connsiteX0" fmla="*/ 1198547 w 9468503"/>
              <a:gd name="connsiteY0" fmla="*/ 0 h 6858000"/>
              <a:gd name="connsiteX1" fmla="*/ 9468503 w 9468503"/>
              <a:gd name="connsiteY1" fmla="*/ 0 h 6858000"/>
              <a:gd name="connsiteX2" fmla="*/ 9468503 w 9468503"/>
              <a:gd name="connsiteY2" fmla="*/ 6858000 h 6858000"/>
              <a:gd name="connsiteX3" fmla="*/ 1202744 w 9468503"/>
              <a:gd name="connsiteY3" fmla="*/ 6858000 h 6858000"/>
              <a:gd name="connsiteX4" fmla="*/ 1064453 w 9468503"/>
              <a:gd name="connsiteY4" fmla="*/ 6679477 h 6858000"/>
              <a:gd name="connsiteX5" fmla="*/ 1060776 w 9468503"/>
              <a:gd name="connsiteY5" fmla="*/ 17797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468503" h="6858000">
                <a:moveTo>
                  <a:pt x="1198547" y="0"/>
                </a:moveTo>
                <a:lnTo>
                  <a:pt x="9468503" y="0"/>
                </a:lnTo>
                <a:lnTo>
                  <a:pt x="9468503" y="6858000"/>
                </a:lnTo>
                <a:lnTo>
                  <a:pt x="1202744" y="6858000"/>
                </a:lnTo>
                <a:lnTo>
                  <a:pt x="1064453" y="6679477"/>
                </a:lnTo>
                <a:cubicBezTo>
                  <a:pt x="-351872" y="4752695"/>
                  <a:pt x="-356530" y="2107704"/>
                  <a:pt x="1060776" y="17797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37">
            <a:extLst>
              <a:ext uri="{FF2B5EF4-FFF2-40B4-BE49-F238E27FC236}">
                <a16:creationId xmlns:a16="http://schemas.microsoft.com/office/drawing/2014/main" id="{F85BEC64-E208-664F-9EE0-9B7FB09BB45B}"/>
              </a:ext>
            </a:extLst>
          </p:cNvPr>
          <p:cNvSpPr>
            <a:spLocks noChangeArrowheads="1"/>
          </p:cNvSpPr>
          <p:nvPr userDrawn="1"/>
        </p:nvSpPr>
        <p:spPr bwMode="auto">
          <a:xfrm rot="13500000">
            <a:off x="610997" y="289667"/>
            <a:ext cx="6299561" cy="6299562"/>
          </a:xfrm>
          <a:custGeom>
            <a:avLst/>
            <a:gdLst>
              <a:gd name="T0" fmla="*/ 0 w 2937"/>
              <a:gd name="T1" fmla="*/ 0 h 2938"/>
              <a:gd name="T2" fmla="*/ 0 w 2937"/>
              <a:gd name="T3" fmla="*/ 0 h 2938"/>
              <a:gd name="T4" fmla="*/ 0 w 2937"/>
              <a:gd name="T5" fmla="*/ 762 h 2938"/>
              <a:gd name="T6" fmla="*/ 2174 w 2937"/>
              <a:gd name="T7" fmla="*/ 2937 h 2938"/>
              <a:gd name="T8" fmla="*/ 2936 w 2937"/>
              <a:gd name="T9" fmla="*/ 2937 h 2938"/>
              <a:gd name="T10" fmla="*/ 2071 w 2937"/>
              <a:gd name="T11" fmla="*/ 861 h 2938"/>
              <a:gd name="T12" fmla="*/ 0 w 2937"/>
              <a:gd name="T13" fmla="*/ 0 h 29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37" h="2938">
                <a:moveTo>
                  <a:pt x="0" y="0"/>
                </a:moveTo>
                <a:lnTo>
                  <a:pt x="0" y="0"/>
                </a:lnTo>
                <a:cubicBezTo>
                  <a:pt x="0" y="762"/>
                  <a:pt x="0" y="762"/>
                  <a:pt x="0" y="762"/>
                </a:cubicBezTo>
                <a:cubicBezTo>
                  <a:pt x="1196" y="762"/>
                  <a:pt x="2170" y="1740"/>
                  <a:pt x="2174" y="2937"/>
                </a:cubicBezTo>
                <a:cubicBezTo>
                  <a:pt x="2936" y="2937"/>
                  <a:pt x="2936" y="2937"/>
                  <a:pt x="2936" y="2937"/>
                </a:cubicBezTo>
                <a:cubicBezTo>
                  <a:pt x="2932" y="2127"/>
                  <a:pt x="2605" y="1395"/>
                  <a:pt x="2071" y="861"/>
                </a:cubicBezTo>
                <a:cubicBezTo>
                  <a:pt x="1541" y="331"/>
                  <a:pt x="809" y="0"/>
                  <a:pt x="0" y="0"/>
                </a:cubicBezTo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Freeform 39">
            <a:extLst>
              <a:ext uri="{FF2B5EF4-FFF2-40B4-BE49-F238E27FC236}">
                <a16:creationId xmlns:a16="http://schemas.microsoft.com/office/drawing/2014/main" id="{EC7D8381-5A4C-4445-9CDD-61865BC7CF2A}"/>
              </a:ext>
            </a:extLst>
          </p:cNvPr>
          <p:cNvSpPr>
            <a:spLocks noChangeArrowheads="1"/>
          </p:cNvSpPr>
          <p:nvPr userDrawn="1"/>
        </p:nvSpPr>
        <p:spPr bwMode="auto">
          <a:xfrm rot="13500000">
            <a:off x="3091591" y="-4409482"/>
            <a:ext cx="3130860" cy="8541295"/>
          </a:xfrm>
          <a:custGeom>
            <a:avLst/>
            <a:gdLst>
              <a:gd name="T0" fmla="*/ 361 w 1461"/>
              <a:gd name="T1" fmla="*/ 0 h 3980"/>
              <a:gd name="T2" fmla="*/ 361 w 1461"/>
              <a:gd name="T3" fmla="*/ 0 h 3980"/>
              <a:gd name="T4" fmla="*/ 0 w 1461"/>
              <a:gd name="T5" fmla="*/ 361 h 3980"/>
              <a:gd name="T6" fmla="*/ 0 w 1461"/>
              <a:gd name="T7" fmla="*/ 3617 h 3980"/>
              <a:gd name="T8" fmla="*/ 361 w 1461"/>
              <a:gd name="T9" fmla="*/ 3979 h 3980"/>
              <a:gd name="T10" fmla="*/ 361 w 1461"/>
              <a:gd name="T11" fmla="*/ 0 h 39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61" h="3980">
                <a:moveTo>
                  <a:pt x="361" y="0"/>
                </a:moveTo>
                <a:lnTo>
                  <a:pt x="361" y="0"/>
                </a:lnTo>
                <a:cubicBezTo>
                  <a:pt x="0" y="361"/>
                  <a:pt x="0" y="361"/>
                  <a:pt x="0" y="361"/>
                </a:cubicBezTo>
                <a:cubicBezTo>
                  <a:pt x="900" y="1257"/>
                  <a:pt x="900" y="2717"/>
                  <a:pt x="0" y="3617"/>
                </a:cubicBezTo>
                <a:cubicBezTo>
                  <a:pt x="361" y="3979"/>
                  <a:pt x="361" y="3979"/>
                  <a:pt x="361" y="3979"/>
                </a:cubicBezTo>
                <a:cubicBezTo>
                  <a:pt x="1460" y="2881"/>
                  <a:pt x="1460" y="1093"/>
                  <a:pt x="361" y="0"/>
                </a:cubicBezTo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4704037" y="1418400"/>
            <a:ext cx="7404281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sz="half" idx="1"/>
          </p:nvPr>
        </p:nvSpPr>
        <p:spPr>
          <a:xfrm>
            <a:off x="4704038" y="2743963"/>
            <a:ext cx="7404282" cy="32218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EBD4DF1C-4919-E74C-8022-BE00FD75E59D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360000" y="6089650"/>
            <a:ext cx="444500" cy="428625"/>
          </a:xfrm>
          <a:prstGeom prst="rect">
            <a:avLst/>
          </a:prstGeom>
          <a:ln>
            <a:noFill/>
          </a:ln>
        </p:spPr>
        <p:txBody>
          <a:bodyPr wrap="square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D79EE95E-F8E2-094D-B99A-E1C9960AC8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9054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content_Large image_dark 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>
            <a:extLst>
              <a:ext uri="{FF2B5EF4-FFF2-40B4-BE49-F238E27FC236}">
                <a16:creationId xmlns:a16="http://schemas.microsoft.com/office/drawing/2014/main" id="{2A0C3588-5A07-5B48-9762-668840B2AEBD}"/>
              </a:ext>
            </a:extLst>
          </p:cNvPr>
          <p:cNvSpPr/>
          <p:nvPr userDrawn="1"/>
        </p:nvSpPr>
        <p:spPr>
          <a:xfrm>
            <a:off x="7301826" y="0"/>
            <a:ext cx="4887330" cy="6858000"/>
          </a:xfrm>
          <a:custGeom>
            <a:avLst/>
            <a:gdLst>
              <a:gd name="connsiteX0" fmla="*/ 1185133 w 4887330"/>
              <a:gd name="connsiteY0" fmla="*/ 0 h 6858000"/>
              <a:gd name="connsiteX1" fmla="*/ 4887330 w 4887330"/>
              <a:gd name="connsiteY1" fmla="*/ 0 h 6858000"/>
              <a:gd name="connsiteX2" fmla="*/ 4887330 w 4887330"/>
              <a:gd name="connsiteY2" fmla="*/ 6858000 h 6858000"/>
              <a:gd name="connsiteX3" fmla="*/ 1216167 w 4887330"/>
              <a:gd name="connsiteY3" fmla="*/ 6858000 h 6858000"/>
              <a:gd name="connsiteX4" fmla="*/ 1064454 w 4887330"/>
              <a:gd name="connsiteY4" fmla="*/ 6662149 h 6858000"/>
              <a:gd name="connsiteX5" fmla="*/ 1060776 w 4887330"/>
              <a:gd name="connsiteY5" fmla="*/ 16064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87330" h="6858000">
                <a:moveTo>
                  <a:pt x="1185133" y="0"/>
                </a:moveTo>
                <a:lnTo>
                  <a:pt x="4887330" y="0"/>
                </a:lnTo>
                <a:lnTo>
                  <a:pt x="4887330" y="6858000"/>
                </a:lnTo>
                <a:lnTo>
                  <a:pt x="1216167" y="6858000"/>
                </a:lnTo>
                <a:lnTo>
                  <a:pt x="1064454" y="6662149"/>
                </a:lnTo>
                <a:cubicBezTo>
                  <a:pt x="-351872" y="4735367"/>
                  <a:pt x="-356530" y="2090376"/>
                  <a:pt x="1060776" y="16064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37">
            <a:extLst>
              <a:ext uri="{FF2B5EF4-FFF2-40B4-BE49-F238E27FC236}">
                <a16:creationId xmlns:a16="http://schemas.microsoft.com/office/drawing/2014/main" id="{F85BEC64-E208-664F-9EE0-9B7FB09BB45B}"/>
              </a:ext>
            </a:extLst>
          </p:cNvPr>
          <p:cNvSpPr>
            <a:spLocks noChangeArrowheads="1"/>
          </p:cNvSpPr>
          <p:nvPr userDrawn="1"/>
        </p:nvSpPr>
        <p:spPr bwMode="auto">
          <a:xfrm rot="13500000">
            <a:off x="5189326" y="272339"/>
            <a:ext cx="6299561" cy="6299562"/>
          </a:xfrm>
          <a:custGeom>
            <a:avLst/>
            <a:gdLst>
              <a:gd name="T0" fmla="*/ 0 w 2937"/>
              <a:gd name="T1" fmla="*/ 0 h 2938"/>
              <a:gd name="T2" fmla="*/ 0 w 2937"/>
              <a:gd name="T3" fmla="*/ 0 h 2938"/>
              <a:gd name="T4" fmla="*/ 0 w 2937"/>
              <a:gd name="T5" fmla="*/ 762 h 2938"/>
              <a:gd name="T6" fmla="*/ 2174 w 2937"/>
              <a:gd name="T7" fmla="*/ 2937 h 2938"/>
              <a:gd name="T8" fmla="*/ 2936 w 2937"/>
              <a:gd name="T9" fmla="*/ 2937 h 2938"/>
              <a:gd name="T10" fmla="*/ 2071 w 2937"/>
              <a:gd name="T11" fmla="*/ 861 h 2938"/>
              <a:gd name="T12" fmla="*/ 0 w 2937"/>
              <a:gd name="T13" fmla="*/ 0 h 29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37" h="2938">
                <a:moveTo>
                  <a:pt x="0" y="0"/>
                </a:moveTo>
                <a:lnTo>
                  <a:pt x="0" y="0"/>
                </a:lnTo>
                <a:cubicBezTo>
                  <a:pt x="0" y="762"/>
                  <a:pt x="0" y="762"/>
                  <a:pt x="0" y="762"/>
                </a:cubicBezTo>
                <a:cubicBezTo>
                  <a:pt x="1196" y="762"/>
                  <a:pt x="2170" y="1740"/>
                  <a:pt x="2174" y="2937"/>
                </a:cubicBezTo>
                <a:cubicBezTo>
                  <a:pt x="2936" y="2937"/>
                  <a:pt x="2936" y="2937"/>
                  <a:pt x="2936" y="2937"/>
                </a:cubicBezTo>
                <a:cubicBezTo>
                  <a:pt x="2932" y="2127"/>
                  <a:pt x="2605" y="1395"/>
                  <a:pt x="2071" y="861"/>
                </a:cubicBezTo>
                <a:cubicBezTo>
                  <a:pt x="1541" y="331"/>
                  <a:pt x="809" y="0"/>
                  <a:pt x="0" y="0"/>
                </a:cubicBezTo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Freeform 39">
            <a:extLst>
              <a:ext uri="{FF2B5EF4-FFF2-40B4-BE49-F238E27FC236}">
                <a16:creationId xmlns:a16="http://schemas.microsoft.com/office/drawing/2014/main" id="{EC7D8381-5A4C-4445-9CDD-61865BC7CF2A}"/>
              </a:ext>
            </a:extLst>
          </p:cNvPr>
          <p:cNvSpPr>
            <a:spLocks noChangeArrowheads="1"/>
          </p:cNvSpPr>
          <p:nvPr userDrawn="1"/>
        </p:nvSpPr>
        <p:spPr bwMode="auto">
          <a:xfrm rot="13500000">
            <a:off x="7669920" y="-4426810"/>
            <a:ext cx="3130860" cy="8541295"/>
          </a:xfrm>
          <a:custGeom>
            <a:avLst/>
            <a:gdLst>
              <a:gd name="T0" fmla="*/ 361 w 1461"/>
              <a:gd name="T1" fmla="*/ 0 h 3980"/>
              <a:gd name="T2" fmla="*/ 361 w 1461"/>
              <a:gd name="T3" fmla="*/ 0 h 3980"/>
              <a:gd name="T4" fmla="*/ 0 w 1461"/>
              <a:gd name="T5" fmla="*/ 361 h 3980"/>
              <a:gd name="T6" fmla="*/ 0 w 1461"/>
              <a:gd name="T7" fmla="*/ 3617 h 3980"/>
              <a:gd name="T8" fmla="*/ 361 w 1461"/>
              <a:gd name="T9" fmla="*/ 3979 h 3980"/>
              <a:gd name="T10" fmla="*/ 361 w 1461"/>
              <a:gd name="T11" fmla="*/ 0 h 39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61" h="3980">
                <a:moveTo>
                  <a:pt x="361" y="0"/>
                </a:moveTo>
                <a:lnTo>
                  <a:pt x="361" y="0"/>
                </a:lnTo>
                <a:cubicBezTo>
                  <a:pt x="0" y="361"/>
                  <a:pt x="0" y="361"/>
                  <a:pt x="0" y="361"/>
                </a:cubicBezTo>
                <a:cubicBezTo>
                  <a:pt x="900" y="1257"/>
                  <a:pt x="900" y="2717"/>
                  <a:pt x="0" y="3617"/>
                </a:cubicBezTo>
                <a:cubicBezTo>
                  <a:pt x="361" y="3979"/>
                  <a:pt x="361" y="3979"/>
                  <a:pt x="361" y="3979"/>
                </a:cubicBezTo>
                <a:cubicBezTo>
                  <a:pt x="1460" y="2881"/>
                  <a:pt x="1460" y="1093"/>
                  <a:pt x="361" y="0"/>
                </a:cubicBezTo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8592000" y="1418400"/>
            <a:ext cx="36000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sz="half" idx="1"/>
          </p:nvPr>
        </p:nvSpPr>
        <p:spPr>
          <a:xfrm>
            <a:off x="8592000" y="2743963"/>
            <a:ext cx="3600000" cy="32218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EBD4DF1C-4919-E74C-8022-BE00FD75E59D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360000" y="6089650"/>
            <a:ext cx="444500" cy="428625"/>
          </a:xfrm>
          <a:prstGeom prst="rect">
            <a:avLst/>
          </a:prstGeom>
          <a:ln>
            <a:noFill/>
          </a:ln>
        </p:spPr>
        <p:txBody>
          <a:bodyPr wrap="square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D79EE95E-F8E2-094D-B99A-E1C9960AC8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3722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mall content_Large image_dark 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>
            <a:extLst>
              <a:ext uri="{FF2B5EF4-FFF2-40B4-BE49-F238E27FC236}">
                <a16:creationId xmlns:a16="http://schemas.microsoft.com/office/drawing/2014/main" id="{D00B4311-D73D-624F-B72B-4853C28EE50D}"/>
              </a:ext>
            </a:extLst>
          </p:cNvPr>
          <p:cNvSpPr/>
          <p:nvPr userDrawn="1"/>
        </p:nvSpPr>
        <p:spPr>
          <a:xfrm>
            <a:off x="7301826" y="0"/>
            <a:ext cx="4887330" cy="6858000"/>
          </a:xfrm>
          <a:custGeom>
            <a:avLst/>
            <a:gdLst>
              <a:gd name="connsiteX0" fmla="*/ 1185133 w 4887330"/>
              <a:gd name="connsiteY0" fmla="*/ 0 h 6858000"/>
              <a:gd name="connsiteX1" fmla="*/ 4887330 w 4887330"/>
              <a:gd name="connsiteY1" fmla="*/ 0 h 6858000"/>
              <a:gd name="connsiteX2" fmla="*/ 4887330 w 4887330"/>
              <a:gd name="connsiteY2" fmla="*/ 6858000 h 6858000"/>
              <a:gd name="connsiteX3" fmla="*/ 1216167 w 4887330"/>
              <a:gd name="connsiteY3" fmla="*/ 6858000 h 6858000"/>
              <a:gd name="connsiteX4" fmla="*/ 1064454 w 4887330"/>
              <a:gd name="connsiteY4" fmla="*/ 6662149 h 6858000"/>
              <a:gd name="connsiteX5" fmla="*/ 1060776 w 4887330"/>
              <a:gd name="connsiteY5" fmla="*/ 16064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87330" h="6858000">
                <a:moveTo>
                  <a:pt x="1185133" y="0"/>
                </a:moveTo>
                <a:lnTo>
                  <a:pt x="4887330" y="0"/>
                </a:lnTo>
                <a:lnTo>
                  <a:pt x="4887330" y="6858000"/>
                </a:lnTo>
                <a:lnTo>
                  <a:pt x="1216167" y="6858000"/>
                </a:lnTo>
                <a:lnTo>
                  <a:pt x="1064454" y="6662149"/>
                </a:lnTo>
                <a:cubicBezTo>
                  <a:pt x="-351872" y="4735367"/>
                  <a:pt x="-356530" y="2090376"/>
                  <a:pt x="1060776" y="16064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37">
            <a:extLst>
              <a:ext uri="{FF2B5EF4-FFF2-40B4-BE49-F238E27FC236}">
                <a16:creationId xmlns:a16="http://schemas.microsoft.com/office/drawing/2014/main" id="{F85BEC64-E208-664F-9EE0-9B7FB09BB45B}"/>
              </a:ext>
            </a:extLst>
          </p:cNvPr>
          <p:cNvSpPr>
            <a:spLocks noChangeArrowheads="1"/>
          </p:cNvSpPr>
          <p:nvPr userDrawn="1"/>
        </p:nvSpPr>
        <p:spPr bwMode="auto">
          <a:xfrm rot="13500000">
            <a:off x="5189326" y="272339"/>
            <a:ext cx="6299561" cy="6299562"/>
          </a:xfrm>
          <a:custGeom>
            <a:avLst/>
            <a:gdLst>
              <a:gd name="T0" fmla="*/ 0 w 2937"/>
              <a:gd name="T1" fmla="*/ 0 h 2938"/>
              <a:gd name="T2" fmla="*/ 0 w 2937"/>
              <a:gd name="T3" fmla="*/ 0 h 2938"/>
              <a:gd name="T4" fmla="*/ 0 w 2937"/>
              <a:gd name="T5" fmla="*/ 762 h 2938"/>
              <a:gd name="T6" fmla="*/ 2174 w 2937"/>
              <a:gd name="T7" fmla="*/ 2937 h 2938"/>
              <a:gd name="T8" fmla="*/ 2936 w 2937"/>
              <a:gd name="T9" fmla="*/ 2937 h 2938"/>
              <a:gd name="T10" fmla="*/ 2071 w 2937"/>
              <a:gd name="T11" fmla="*/ 861 h 2938"/>
              <a:gd name="T12" fmla="*/ 0 w 2937"/>
              <a:gd name="T13" fmla="*/ 0 h 29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37" h="2938">
                <a:moveTo>
                  <a:pt x="0" y="0"/>
                </a:moveTo>
                <a:lnTo>
                  <a:pt x="0" y="0"/>
                </a:lnTo>
                <a:cubicBezTo>
                  <a:pt x="0" y="762"/>
                  <a:pt x="0" y="762"/>
                  <a:pt x="0" y="762"/>
                </a:cubicBezTo>
                <a:cubicBezTo>
                  <a:pt x="1196" y="762"/>
                  <a:pt x="2170" y="1740"/>
                  <a:pt x="2174" y="2937"/>
                </a:cubicBezTo>
                <a:cubicBezTo>
                  <a:pt x="2936" y="2937"/>
                  <a:pt x="2936" y="2937"/>
                  <a:pt x="2936" y="2937"/>
                </a:cubicBezTo>
                <a:cubicBezTo>
                  <a:pt x="2932" y="2127"/>
                  <a:pt x="2605" y="1395"/>
                  <a:pt x="2071" y="861"/>
                </a:cubicBezTo>
                <a:cubicBezTo>
                  <a:pt x="1541" y="331"/>
                  <a:pt x="809" y="0"/>
                  <a:pt x="0" y="0"/>
                </a:cubicBezTo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Freeform 39">
            <a:extLst>
              <a:ext uri="{FF2B5EF4-FFF2-40B4-BE49-F238E27FC236}">
                <a16:creationId xmlns:a16="http://schemas.microsoft.com/office/drawing/2014/main" id="{EC7D8381-5A4C-4445-9CDD-61865BC7CF2A}"/>
              </a:ext>
            </a:extLst>
          </p:cNvPr>
          <p:cNvSpPr>
            <a:spLocks noChangeArrowheads="1"/>
          </p:cNvSpPr>
          <p:nvPr userDrawn="1"/>
        </p:nvSpPr>
        <p:spPr bwMode="auto">
          <a:xfrm rot="13500000">
            <a:off x="7669920" y="-4426810"/>
            <a:ext cx="3130860" cy="8541295"/>
          </a:xfrm>
          <a:custGeom>
            <a:avLst/>
            <a:gdLst>
              <a:gd name="T0" fmla="*/ 361 w 1461"/>
              <a:gd name="T1" fmla="*/ 0 h 3980"/>
              <a:gd name="T2" fmla="*/ 361 w 1461"/>
              <a:gd name="T3" fmla="*/ 0 h 3980"/>
              <a:gd name="T4" fmla="*/ 0 w 1461"/>
              <a:gd name="T5" fmla="*/ 361 h 3980"/>
              <a:gd name="T6" fmla="*/ 0 w 1461"/>
              <a:gd name="T7" fmla="*/ 3617 h 3980"/>
              <a:gd name="T8" fmla="*/ 361 w 1461"/>
              <a:gd name="T9" fmla="*/ 3979 h 3980"/>
              <a:gd name="T10" fmla="*/ 361 w 1461"/>
              <a:gd name="T11" fmla="*/ 0 h 39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61" h="3980">
                <a:moveTo>
                  <a:pt x="361" y="0"/>
                </a:moveTo>
                <a:lnTo>
                  <a:pt x="361" y="0"/>
                </a:lnTo>
                <a:cubicBezTo>
                  <a:pt x="0" y="361"/>
                  <a:pt x="0" y="361"/>
                  <a:pt x="0" y="361"/>
                </a:cubicBezTo>
                <a:cubicBezTo>
                  <a:pt x="900" y="1257"/>
                  <a:pt x="900" y="2717"/>
                  <a:pt x="0" y="3617"/>
                </a:cubicBezTo>
                <a:cubicBezTo>
                  <a:pt x="361" y="3979"/>
                  <a:pt x="361" y="3979"/>
                  <a:pt x="361" y="3979"/>
                </a:cubicBezTo>
                <a:cubicBezTo>
                  <a:pt x="1460" y="2881"/>
                  <a:pt x="1460" y="1093"/>
                  <a:pt x="361" y="0"/>
                </a:cubicBezTo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8592000" y="1418400"/>
            <a:ext cx="36000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sz="half" idx="1"/>
          </p:nvPr>
        </p:nvSpPr>
        <p:spPr>
          <a:xfrm>
            <a:off x="8592000" y="2743963"/>
            <a:ext cx="3600000" cy="32218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EBD4DF1C-4919-E74C-8022-BE00FD75E59D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360000" y="6089650"/>
            <a:ext cx="444500" cy="428625"/>
          </a:xfrm>
          <a:prstGeom prst="rect">
            <a:avLst/>
          </a:prstGeom>
          <a:ln>
            <a:noFill/>
          </a:ln>
        </p:spPr>
        <p:txBody>
          <a:bodyPr wrap="square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D79EE95E-F8E2-094D-B99A-E1C9960AC8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9508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rge content_small image_dark furnatur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>
            <a:extLst>
              <a:ext uri="{FF2B5EF4-FFF2-40B4-BE49-F238E27FC236}">
                <a16:creationId xmlns:a16="http://schemas.microsoft.com/office/drawing/2014/main" id="{08F2F6FF-048A-DB40-B117-554DB38D180D}"/>
              </a:ext>
            </a:extLst>
          </p:cNvPr>
          <p:cNvSpPr/>
          <p:nvPr userDrawn="1"/>
        </p:nvSpPr>
        <p:spPr>
          <a:xfrm>
            <a:off x="2723497" y="0"/>
            <a:ext cx="9468503" cy="6858000"/>
          </a:xfrm>
          <a:custGeom>
            <a:avLst/>
            <a:gdLst>
              <a:gd name="connsiteX0" fmla="*/ 1198547 w 9468503"/>
              <a:gd name="connsiteY0" fmla="*/ 0 h 6858000"/>
              <a:gd name="connsiteX1" fmla="*/ 9468503 w 9468503"/>
              <a:gd name="connsiteY1" fmla="*/ 0 h 6858000"/>
              <a:gd name="connsiteX2" fmla="*/ 9468503 w 9468503"/>
              <a:gd name="connsiteY2" fmla="*/ 6858000 h 6858000"/>
              <a:gd name="connsiteX3" fmla="*/ 1202744 w 9468503"/>
              <a:gd name="connsiteY3" fmla="*/ 6858000 h 6858000"/>
              <a:gd name="connsiteX4" fmla="*/ 1064453 w 9468503"/>
              <a:gd name="connsiteY4" fmla="*/ 6679477 h 6858000"/>
              <a:gd name="connsiteX5" fmla="*/ 1060776 w 9468503"/>
              <a:gd name="connsiteY5" fmla="*/ 17797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468503" h="6858000">
                <a:moveTo>
                  <a:pt x="1198547" y="0"/>
                </a:moveTo>
                <a:lnTo>
                  <a:pt x="9468503" y="0"/>
                </a:lnTo>
                <a:lnTo>
                  <a:pt x="9468503" y="6858000"/>
                </a:lnTo>
                <a:lnTo>
                  <a:pt x="1202744" y="6858000"/>
                </a:lnTo>
                <a:lnTo>
                  <a:pt x="1064453" y="6679477"/>
                </a:lnTo>
                <a:cubicBezTo>
                  <a:pt x="-351872" y="4752695"/>
                  <a:pt x="-356530" y="2107704"/>
                  <a:pt x="1060776" y="17797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37">
            <a:extLst>
              <a:ext uri="{FF2B5EF4-FFF2-40B4-BE49-F238E27FC236}">
                <a16:creationId xmlns:a16="http://schemas.microsoft.com/office/drawing/2014/main" id="{F85BEC64-E208-664F-9EE0-9B7FB09BB45B}"/>
              </a:ext>
            </a:extLst>
          </p:cNvPr>
          <p:cNvSpPr>
            <a:spLocks noChangeArrowheads="1"/>
          </p:cNvSpPr>
          <p:nvPr userDrawn="1"/>
        </p:nvSpPr>
        <p:spPr bwMode="auto">
          <a:xfrm rot="13500000">
            <a:off x="610997" y="289667"/>
            <a:ext cx="6299561" cy="6299562"/>
          </a:xfrm>
          <a:custGeom>
            <a:avLst/>
            <a:gdLst>
              <a:gd name="T0" fmla="*/ 0 w 2937"/>
              <a:gd name="T1" fmla="*/ 0 h 2938"/>
              <a:gd name="T2" fmla="*/ 0 w 2937"/>
              <a:gd name="T3" fmla="*/ 0 h 2938"/>
              <a:gd name="T4" fmla="*/ 0 w 2937"/>
              <a:gd name="T5" fmla="*/ 762 h 2938"/>
              <a:gd name="T6" fmla="*/ 2174 w 2937"/>
              <a:gd name="T7" fmla="*/ 2937 h 2938"/>
              <a:gd name="T8" fmla="*/ 2936 w 2937"/>
              <a:gd name="T9" fmla="*/ 2937 h 2938"/>
              <a:gd name="T10" fmla="*/ 2071 w 2937"/>
              <a:gd name="T11" fmla="*/ 861 h 2938"/>
              <a:gd name="T12" fmla="*/ 0 w 2937"/>
              <a:gd name="T13" fmla="*/ 0 h 29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37" h="2938">
                <a:moveTo>
                  <a:pt x="0" y="0"/>
                </a:moveTo>
                <a:lnTo>
                  <a:pt x="0" y="0"/>
                </a:lnTo>
                <a:cubicBezTo>
                  <a:pt x="0" y="762"/>
                  <a:pt x="0" y="762"/>
                  <a:pt x="0" y="762"/>
                </a:cubicBezTo>
                <a:cubicBezTo>
                  <a:pt x="1196" y="762"/>
                  <a:pt x="2170" y="1740"/>
                  <a:pt x="2174" y="2937"/>
                </a:cubicBezTo>
                <a:cubicBezTo>
                  <a:pt x="2936" y="2937"/>
                  <a:pt x="2936" y="2937"/>
                  <a:pt x="2936" y="2937"/>
                </a:cubicBezTo>
                <a:cubicBezTo>
                  <a:pt x="2932" y="2127"/>
                  <a:pt x="2605" y="1395"/>
                  <a:pt x="2071" y="861"/>
                </a:cubicBezTo>
                <a:cubicBezTo>
                  <a:pt x="1541" y="331"/>
                  <a:pt x="809" y="0"/>
                  <a:pt x="0" y="0"/>
                </a:cubicBezTo>
              </a:path>
            </a:pathLst>
          </a:custGeom>
          <a:solidFill>
            <a:schemeClr val="accent5">
              <a:alpha val="7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Freeform 39">
            <a:extLst>
              <a:ext uri="{FF2B5EF4-FFF2-40B4-BE49-F238E27FC236}">
                <a16:creationId xmlns:a16="http://schemas.microsoft.com/office/drawing/2014/main" id="{EC7D8381-5A4C-4445-9CDD-61865BC7CF2A}"/>
              </a:ext>
            </a:extLst>
          </p:cNvPr>
          <p:cNvSpPr>
            <a:spLocks noChangeArrowheads="1"/>
          </p:cNvSpPr>
          <p:nvPr userDrawn="1"/>
        </p:nvSpPr>
        <p:spPr bwMode="auto">
          <a:xfrm rot="13500000">
            <a:off x="3091591" y="-4409482"/>
            <a:ext cx="3130860" cy="8541295"/>
          </a:xfrm>
          <a:custGeom>
            <a:avLst/>
            <a:gdLst>
              <a:gd name="T0" fmla="*/ 361 w 1461"/>
              <a:gd name="T1" fmla="*/ 0 h 3980"/>
              <a:gd name="T2" fmla="*/ 361 w 1461"/>
              <a:gd name="T3" fmla="*/ 0 h 3980"/>
              <a:gd name="T4" fmla="*/ 0 w 1461"/>
              <a:gd name="T5" fmla="*/ 361 h 3980"/>
              <a:gd name="T6" fmla="*/ 0 w 1461"/>
              <a:gd name="T7" fmla="*/ 3617 h 3980"/>
              <a:gd name="T8" fmla="*/ 361 w 1461"/>
              <a:gd name="T9" fmla="*/ 3979 h 3980"/>
              <a:gd name="T10" fmla="*/ 361 w 1461"/>
              <a:gd name="T11" fmla="*/ 0 h 39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61" h="3980">
                <a:moveTo>
                  <a:pt x="361" y="0"/>
                </a:moveTo>
                <a:lnTo>
                  <a:pt x="361" y="0"/>
                </a:lnTo>
                <a:cubicBezTo>
                  <a:pt x="0" y="361"/>
                  <a:pt x="0" y="361"/>
                  <a:pt x="0" y="361"/>
                </a:cubicBezTo>
                <a:cubicBezTo>
                  <a:pt x="900" y="1257"/>
                  <a:pt x="900" y="2717"/>
                  <a:pt x="0" y="3617"/>
                </a:cubicBezTo>
                <a:cubicBezTo>
                  <a:pt x="361" y="3979"/>
                  <a:pt x="361" y="3979"/>
                  <a:pt x="361" y="3979"/>
                </a:cubicBezTo>
                <a:cubicBezTo>
                  <a:pt x="1460" y="2881"/>
                  <a:pt x="1460" y="1093"/>
                  <a:pt x="361" y="0"/>
                </a:cubicBezTo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4704037" y="1418400"/>
            <a:ext cx="7404281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sz="half" idx="1"/>
          </p:nvPr>
        </p:nvSpPr>
        <p:spPr>
          <a:xfrm>
            <a:off x="4704038" y="2743963"/>
            <a:ext cx="7404282" cy="32218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EBD4DF1C-4919-E74C-8022-BE00FD75E59D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360000" y="6089650"/>
            <a:ext cx="444500" cy="428625"/>
          </a:xfrm>
          <a:prstGeom prst="rect">
            <a:avLst/>
          </a:prstGeom>
          <a:ln>
            <a:noFill/>
          </a:ln>
        </p:spPr>
        <p:txBody>
          <a:bodyPr wrap="square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D79EE95E-F8E2-094D-B99A-E1C9960AC8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478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wo column_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692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BFF0B85-EA38-D543-A9E7-81E2FCAF6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7E08DEC-A96F-9A47-A8E4-0FA7FFA1A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0950" y="6089650"/>
            <a:ext cx="444500" cy="428625"/>
          </a:xfrm>
          <a:prstGeom prst="rect">
            <a:avLst/>
          </a:prstGeom>
          <a:ln>
            <a:noFill/>
          </a:ln>
        </p:spPr>
        <p:txBody>
          <a:bodyPr wrap="square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D79EE95E-F8E2-094D-B99A-E1C9960AC8D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2F17D6B-3660-6243-A16E-99AF1195E9A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2203" y="1825625"/>
            <a:ext cx="5181597" cy="36925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7996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Large content_small image_light furnatur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>
            <a:extLst>
              <a:ext uri="{FF2B5EF4-FFF2-40B4-BE49-F238E27FC236}">
                <a16:creationId xmlns:a16="http://schemas.microsoft.com/office/drawing/2014/main" id="{85A3CC3B-F229-AE47-8281-1F905CBD5C11}"/>
              </a:ext>
            </a:extLst>
          </p:cNvPr>
          <p:cNvSpPr/>
          <p:nvPr userDrawn="1"/>
        </p:nvSpPr>
        <p:spPr>
          <a:xfrm>
            <a:off x="2723497" y="0"/>
            <a:ext cx="9468503" cy="6858000"/>
          </a:xfrm>
          <a:custGeom>
            <a:avLst/>
            <a:gdLst>
              <a:gd name="connsiteX0" fmla="*/ 1198547 w 9468503"/>
              <a:gd name="connsiteY0" fmla="*/ 0 h 6858000"/>
              <a:gd name="connsiteX1" fmla="*/ 9468503 w 9468503"/>
              <a:gd name="connsiteY1" fmla="*/ 0 h 6858000"/>
              <a:gd name="connsiteX2" fmla="*/ 9468503 w 9468503"/>
              <a:gd name="connsiteY2" fmla="*/ 6858000 h 6858000"/>
              <a:gd name="connsiteX3" fmla="*/ 1202744 w 9468503"/>
              <a:gd name="connsiteY3" fmla="*/ 6858000 h 6858000"/>
              <a:gd name="connsiteX4" fmla="*/ 1064453 w 9468503"/>
              <a:gd name="connsiteY4" fmla="*/ 6679477 h 6858000"/>
              <a:gd name="connsiteX5" fmla="*/ 1060776 w 9468503"/>
              <a:gd name="connsiteY5" fmla="*/ 17797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468503" h="6858000">
                <a:moveTo>
                  <a:pt x="1198547" y="0"/>
                </a:moveTo>
                <a:lnTo>
                  <a:pt x="9468503" y="0"/>
                </a:lnTo>
                <a:lnTo>
                  <a:pt x="9468503" y="6858000"/>
                </a:lnTo>
                <a:lnTo>
                  <a:pt x="1202744" y="6858000"/>
                </a:lnTo>
                <a:lnTo>
                  <a:pt x="1064453" y="6679477"/>
                </a:lnTo>
                <a:cubicBezTo>
                  <a:pt x="-351872" y="4752695"/>
                  <a:pt x="-356530" y="2107704"/>
                  <a:pt x="1060776" y="17797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37">
            <a:extLst>
              <a:ext uri="{FF2B5EF4-FFF2-40B4-BE49-F238E27FC236}">
                <a16:creationId xmlns:a16="http://schemas.microsoft.com/office/drawing/2014/main" id="{F85BEC64-E208-664F-9EE0-9B7FB09BB45B}"/>
              </a:ext>
            </a:extLst>
          </p:cNvPr>
          <p:cNvSpPr>
            <a:spLocks noChangeArrowheads="1"/>
          </p:cNvSpPr>
          <p:nvPr userDrawn="1"/>
        </p:nvSpPr>
        <p:spPr bwMode="auto">
          <a:xfrm rot="13500000">
            <a:off x="610997" y="289667"/>
            <a:ext cx="6299561" cy="6299562"/>
          </a:xfrm>
          <a:custGeom>
            <a:avLst/>
            <a:gdLst>
              <a:gd name="T0" fmla="*/ 0 w 2937"/>
              <a:gd name="T1" fmla="*/ 0 h 2938"/>
              <a:gd name="T2" fmla="*/ 0 w 2937"/>
              <a:gd name="T3" fmla="*/ 0 h 2938"/>
              <a:gd name="T4" fmla="*/ 0 w 2937"/>
              <a:gd name="T5" fmla="*/ 762 h 2938"/>
              <a:gd name="T6" fmla="*/ 2174 w 2937"/>
              <a:gd name="T7" fmla="*/ 2937 h 2938"/>
              <a:gd name="T8" fmla="*/ 2936 w 2937"/>
              <a:gd name="T9" fmla="*/ 2937 h 2938"/>
              <a:gd name="T10" fmla="*/ 2071 w 2937"/>
              <a:gd name="T11" fmla="*/ 861 h 2938"/>
              <a:gd name="T12" fmla="*/ 0 w 2937"/>
              <a:gd name="T13" fmla="*/ 0 h 29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37" h="2938">
                <a:moveTo>
                  <a:pt x="0" y="0"/>
                </a:moveTo>
                <a:lnTo>
                  <a:pt x="0" y="0"/>
                </a:lnTo>
                <a:cubicBezTo>
                  <a:pt x="0" y="762"/>
                  <a:pt x="0" y="762"/>
                  <a:pt x="0" y="762"/>
                </a:cubicBezTo>
                <a:cubicBezTo>
                  <a:pt x="1196" y="762"/>
                  <a:pt x="2170" y="1740"/>
                  <a:pt x="2174" y="2937"/>
                </a:cubicBezTo>
                <a:cubicBezTo>
                  <a:pt x="2936" y="2937"/>
                  <a:pt x="2936" y="2937"/>
                  <a:pt x="2936" y="2937"/>
                </a:cubicBezTo>
                <a:cubicBezTo>
                  <a:pt x="2932" y="2127"/>
                  <a:pt x="2605" y="1395"/>
                  <a:pt x="2071" y="861"/>
                </a:cubicBezTo>
                <a:cubicBezTo>
                  <a:pt x="1541" y="331"/>
                  <a:pt x="809" y="0"/>
                  <a:pt x="0" y="0"/>
                </a:cubicBezTo>
              </a:path>
            </a:pathLst>
          </a:custGeom>
          <a:solidFill>
            <a:schemeClr val="accent5">
              <a:alpha val="7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Freeform 39">
            <a:extLst>
              <a:ext uri="{FF2B5EF4-FFF2-40B4-BE49-F238E27FC236}">
                <a16:creationId xmlns:a16="http://schemas.microsoft.com/office/drawing/2014/main" id="{EC7D8381-5A4C-4445-9CDD-61865BC7CF2A}"/>
              </a:ext>
            </a:extLst>
          </p:cNvPr>
          <p:cNvSpPr>
            <a:spLocks noChangeArrowheads="1"/>
          </p:cNvSpPr>
          <p:nvPr userDrawn="1"/>
        </p:nvSpPr>
        <p:spPr bwMode="auto">
          <a:xfrm rot="13500000">
            <a:off x="3091591" y="-4409482"/>
            <a:ext cx="3130860" cy="8541295"/>
          </a:xfrm>
          <a:custGeom>
            <a:avLst/>
            <a:gdLst>
              <a:gd name="T0" fmla="*/ 361 w 1461"/>
              <a:gd name="T1" fmla="*/ 0 h 3980"/>
              <a:gd name="T2" fmla="*/ 361 w 1461"/>
              <a:gd name="T3" fmla="*/ 0 h 3980"/>
              <a:gd name="T4" fmla="*/ 0 w 1461"/>
              <a:gd name="T5" fmla="*/ 361 h 3980"/>
              <a:gd name="T6" fmla="*/ 0 w 1461"/>
              <a:gd name="T7" fmla="*/ 3617 h 3980"/>
              <a:gd name="T8" fmla="*/ 361 w 1461"/>
              <a:gd name="T9" fmla="*/ 3979 h 3980"/>
              <a:gd name="T10" fmla="*/ 361 w 1461"/>
              <a:gd name="T11" fmla="*/ 0 h 39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61" h="3980">
                <a:moveTo>
                  <a:pt x="361" y="0"/>
                </a:moveTo>
                <a:lnTo>
                  <a:pt x="361" y="0"/>
                </a:lnTo>
                <a:cubicBezTo>
                  <a:pt x="0" y="361"/>
                  <a:pt x="0" y="361"/>
                  <a:pt x="0" y="361"/>
                </a:cubicBezTo>
                <a:cubicBezTo>
                  <a:pt x="900" y="1257"/>
                  <a:pt x="900" y="2717"/>
                  <a:pt x="0" y="3617"/>
                </a:cubicBezTo>
                <a:cubicBezTo>
                  <a:pt x="361" y="3979"/>
                  <a:pt x="361" y="3979"/>
                  <a:pt x="361" y="3979"/>
                </a:cubicBezTo>
                <a:cubicBezTo>
                  <a:pt x="1460" y="2881"/>
                  <a:pt x="1460" y="1093"/>
                  <a:pt x="361" y="0"/>
                </a:cubicBezTo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4704037" y="1418400"/>
            <a:ext cx="7404281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sz="half" idx="1"/>
          </p:nvPr>
        </p:nvSpPr>
        <p:spPr>
          <a:xfrm>
            <a:off x="4704038" y="2743963"/>
            <a:ext cx="7404282" cy="32218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EBD4DF1C-4919-E74C-8022-BE00FD75E59D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360000" y="6089650"/>
            <a:ext cx="444500" cy="428625"/>
          </a:xfrm>
          <a:prstGeom prst="rect">
            <a:avLst/>
          </a:prstGeom>
          <a:ln>
            <a:noFill/>
          </a:ln>
        </p:spPr>
        <p:txBody>
          <a:bodyPr wrap="square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D79EE95E-F8E2-094D-B99A-E1C9960AC8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3885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mall content_Large image_dark 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>
            <a:extLst>
              <a:ext uri="{FF2B5EF4-FFF2-40B4-BE49-F238E27FC236}">
                <a16:creationId xmlns:a16="http://schemas.microsoft.com/office/drawing/2014/main" id="{C02F00E2-49B9-FD42-B62E-EB0280311A0B}"/>
              </a:ext>
            </a:extLst>
          </p:cNvPr>
          <p:cNvSpPr/>
          <p:nvPr userDrawn="1"/>
        </p:nvSpPr>
        <p:spPr>
          <a:xfrm>
            <a:off x="7301826" y="0"/>
            <a:ext cx="4887330" cy="6858000"/>
          </a:xfrm>
          <a:custGeom>
            <a:avLst/>
            <a:gdLst>
              <a:gd name="connsiteX0" fmla="*/ 1185133 w 4887330"/>
              <a:gd name="connsiteY0" fmla="*/ 0 h 6858000"/>
              <a:gd name="connsiteX1" fmla="*/ 4887330 w 4887330"/>
              <a:gd name="connsiteY1" fmla="*/ 0 h 6858000"/>
              <a:gd name="connsiteX2" fmla="*/ 4887330 w 4887330"/>
              <a:gd name="connsiteY2" fmla="*/ 6858000 h 6858000"/>
              <a:gd name="connsiteX3" fmla="*/ 1216167 w 4887330"/>
              <a:gd name="connsiteY3" fmla="*/ 6858000 h 6858000"/>
              <a:gd name="connsiteX4" fmla="*/ 1064454 w 4887330"/>
              <a:gd name="connsiteY4" fmla="*/ 6662149 h 6858000"/>
              <a:gd name="connsiteX5" fmla="*/ 1060776 w 4887330"/>
              <a:gd name="connsiteY5" fmla="*/ 16064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87330" h="6858000">
                <a:moveTo>
                  <a:pt x="1185133" y="0"/>
                </a:moveTo>
                <a:lnTo>
                  <a:pt x="4887330" y="0"/>
                </a:lnTo>
                <a:lnTo>
                  <a:pt x="4887330" y="6858000"/>
                </a:lnTo>
                <a:lnTo>
                  <a:pt x="1216167" y="6858000"/>
                </a:lnTo>
                <a:lnTo>
                  <a:pt x="1064454" y="6662149"/>
                </a:lnTo>
                <a:cubicBezTo>
                  <a:pt x="-351872" y="4735367"/>
                  <a:pt x="-356530" y="2090376"/>
                  <a:pt x="1060776" y="16064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37">
            <a:extLst>
              <a:ext uri="{FF2B5EF4-FFF2-40B4-BE49-F238E27FC236}">
                <a16:creationId xmlns:a16="http://schemas.microsoft.com/office/drawing/2014/main" id="{F85BEC64-E208-664F-9EE0-9B7FB09BB45B}"/>
              </a:ext>
            </a:extLst>
          </p:cNvPr>
          <p:cNvSpPr>
            <a:spLocks noChangeArrowheads="1"/>
          </p:cNvSpPr>
          <p:nvPr userDrawn="1"/>
        </p:nvSpPr>
        <p:spPr bwMode="auto">
          <a:xfrm rot="13500000">
            <a:off x="5189326" y="272339"/>
            <a:ext cx="6299561" cy="6299562"/>
          </a:xfrm>
          <a:custGeom>
            <a:avLst/>
            <a:gdLst>
              <a:gd name="T0" fmla="*/ 0 w 2937"/>
              <a:gd name="T1" fmla="*/ 0 h 2938"/>
              <a:gd name="T2" fmla="*/ 0 w 2937"/>
              <a:gd name="T3" fmla="*/ 0 h 2938"/>
              <a:gd name="T4" fmla="*/ 0 w 2937"/>
              <a:gd name="T5" fmla="*/ 762 h 2938"/>
              <a:gd name="T6" fmla="*/ 2174 w 2937"/>
              <a:gd name="T7" fmla="*/ 2937 h 2938"/>
              <a:gd name="T8" fmla="*/ 2936 w 2937"/>
              <a:gd name="T9" fmla="*/ 2937 h 2938"/>
              <a:gd name="T10" fmla="*/ 2071 w 2937"/>
              <a:gd name="T11" fmla="*/ 861 h 2938"/>
              <a:gd name="T12" fmla="*/ 0 w 2937"/>
              <a:gd name="T13" fmla="*/ 0 h 29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37" h="2938">
                <a:moveTo>
                  <a:pt x="0" y="0"/>
                </a:moveTo>
                <a:lnTo>
                  <a:pt x="0" y="0"/>
                </a:lnTo>
                <a:cubicBezTo>
                  <a:pt x="0" y="762"/>
                  <a:pt x="0" y="762"/>
                  <a:pt x="0" y="762"/>
                </a:cubicBezTo>
                <a:cubicBezTo>
                  <a:pt x="1196" y="762"/>
                  <a:pt x="2170" y="1740"/>
                  <a:pt x="2174" y="2937"/>
                </a:cubicBezTo>
                <a:cubicBezTo>
                  <a:pt x="2936" y="2937"/>
                  <a:pt x="2936" y="2937"/>
                  <a:pt x="2936" y="2937"/>
                </a:cubicBezTo>
                <a:cubicBezTo>
                  <a:pt x="2932" y="2127"/>
                  <a:pt x="2605" y="1395"/>
                  <a:pt x="2071" y="861"/>
                </a:cubicBezTo>
                <a:cubicBezTo>
                  <a:pt x="1541" y="331"/>
                  <a:pt x="809" y="0"/>
                  <a:pt x="0" y="0"/>
                </a:cubicBezTo>
              </a:path>
            </a:pathLst>
          </a:custGeom>
          <a:solidFill>
            <a:schemeClr val="accent5">
              <a:alpha val="7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Freeform 39">
            <a:extLst>
              <a:ext uri="{FF2B5EF4-FFF2-40B4-BE49-F238E27FC236}">
                <a16:creationId xmlns:a16="http://schemas.microsoft.com/office/drawing/2014/main" id="{EC7D8381-5A4C-4445-9CDD-61865BC7CF2A}"/>
              </a:ext>
            </a:extLst>
          </p:cNvPr>
          <p:cNvSpPr>
            <a:spLocks noChangeArrowheads="1"/>
          </p:cNvSpPr>
          <p:nvPr userDrawn="1"/>
        </p:nvSpPr>
        <p:spPr bwMode="auto">
          <a:xfrm rot="13500000">
            <a:off x="7669920" y="-4426810"/>
            <a:ext cx="3130860" cy="8541295"/>
          </a:xfrm>
          <a:custGeom>
            <a:avLst/>
            <a:gdLst>
              <a:gd name="T0" fmla="*/ 361 w 1461"/>
              <a:gd name="T1" fmla="*/ 0 h 3980"/>
              <a:gd name="T2" fmla="*/ 361 w 1461"/>
              <a:gd name="T3" fmla="*/ 0 h 3980"/>
              <a:gd name="T4" fmla="*/ 0 w 1461"/>
              <a:gd name="T5" fmla="*/ 361 h 3980"/>
              <a:gd name="T6" fmla="*/ 0 w 1461"/>
              <a:gd name="T7" fmla="*/ 3617 h 3980"/>
              <a:gd name="T8" fmla="*/ 361 w 1461"/>
              <a:gd name="T9" fmla="*/ 3979 h 3980"/>
              <a:gd name="T10" fmla="*/ 361 w 1461"/>
              <a:gd name="T11" fmla="*/ 0 h 39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61" h="3980">
                <a:moveTo>
                  <a:pt x="361" y="0"/>
                </a:moveTo>
                <a:lnTo>
                  <a:pt x="361" y="0"/>
                </a:lnTo>
                <a:cubicBezTo>
                  <a:pt x="0" y="361"/>
                  <a:pt x="0" y="361"/>
                  <a:pt x="0" y="361"/>
                </a:cubicBezTo>
                <a:cubicBezTo>
                  <a:pt x="900" y="1257"/>
                  <a:pt x="900" y="2717"/>
                  <a:pt x="0" y="3617"/>
                </a:cubicBezTo>
                <a:cubicBezTo>
                  <a:pt x="361" y="3979"/>
                  <a:pt x="361" y="3979"/>
                  <a:pt x="361" y="3979"/>
                </a:cubicBezTo>
                <a:cubicBezTo>
                  <a:pt x="1460" y="2881"/>
                  <a:pt x="1460" y="1093"/>
                  <a:pt x="361" y="0"/>
                </a:cubicBezTo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8592000" y="1418400"/>
            <a:ext cx="36000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sz="half" idx="1"/>
          </p:nvPr>
        </p:nvSpPr>
        <p:spPr>
          <a:xfrm>
            <a:off x="8592000" y="2743963"/>
            <a:ext cx="3600000" cy="32218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EBD4DF1C-4919-E74C-8022-BE00FD75E59D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360000" y="6089650"/>
            <a:ext cx="444500" cy="428625"/>
          </a:xfrm>
          <a:prstGeom prst="rect">
            <a:avLst/>
          </a:prstGeom>
          <a:ln>
            <a:noFill/>
          </a:ln>
        </p:spPr>
        <p:txBody>
          <a:bodyPr wrap="square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D79EE95E-F8E2-094D-B99A-E1C9960AC8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830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mall content_Large image_dark 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>
            <a:extLst>
              <a:ext uri="{FF2B5EF4-FFF2-40B4-BE49-F238E27FC236}">
                <a16:creationId xmlns:a16="http://schemas.microsoft.com/office/drawing/2014/main" id="{2D3D70D2-2482-554A-8236-C9FF35142026}"/>
              </a:ext>
            </a:extLst>
          </p:cNvPr>
          <p:cNvSpPr/>
          <p:nvPr userDrawn="1"/>
        </p:nvSpPr>
        <p:spPr>
          <a:xfrm>
            <a:off x="7301826" y="0"/>
            <a:ext cx="4887330" cy="6858000"/>
          </a:xfrm>
          <a:custGeom>
            <a:avLst/>
            <a:gdLst>
              <a:gd name="connsiteX0" fmla="*/ 1185133 w 4887330"/>
              <a:gd name="connsiteY0" fmla="*/ 0 h 6858000"/>
              <a:gd name="connsiteX1" fmla="*/ 4887330 w 4887330"/>
              <a:gd name="connsiteY1" fmla="*/ 0 h 6858000"/>
              <a:gd name="connsiteX2" fmla="*/ 4887330 w 4887330"/>
              <a:gd name="connsiteY2" fmla="*/ 6858000 h 6858000"/>
              <a:gd name="connsiteX3" fmla="*/ 1216167 w 4887330"/>
              <a:gd name="connsiteY3" fmla="*/ 6858000 h 6858000"/>
              <a:gd name="connsiteX4" fmla="*/ 1064454 w 4887330"/>
              <a:gd name="connsiteY4" fmla="*/ 6662149 h 6858000"/>
              <a:gd name="connsiteX5" fmla="*/ 1060776 w 4887330"/>
              <a:gd name="connsiteY5" fmla="*/ 16064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87330" h="6858000">
                <a:moveTo>
                  <a:pt x="1185133" y="0"/>
                </a:moveTo>
                <a:lnTo>
                  <a:pt x="4887330" y="0"/>
                </a:lnTo>
                <a:lnTo>
                  <a:pt x="4887330" y="6858000"/>
                </a:lnTo>
                <a:lnTo>
                  <a:pt x="1216167" y="6858000"/>
                </a:lnTo>
                <a:lnTo>
                  <a:pt x="1064454" y="6662149"/>
                </a:lnTo>
                <a:cubicBezTo>
                  <a:pt x="-351872" y="4735367"/>
                  <a:pt x="-356530" y="2090376"/>
                  <a:pt x="1060776" y="16064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8" name="Freeform 37">
            <a:extLst>
              <a:ext uri="{FF2B5EF4-FFF2-40B4-BE49-F238E27FC236}">
                <a16:creationId xmlns:a16="http://schemas.microsoft.com/office/drawing/2014/main" id="{F85BEC64-E208-664F-9EE0-9B7FB09BB45B}"/>
              </a:ext>
            </a:extLst>
          </p:cNvPr>
          <p:cNvSpPr>
            <a:spLocks noChangeArrowheads="1"/>
          </p:cNvSpPr>
          <p:nvPr userDrawn="1"/>
        </p:nvSpPr>
        <p:spPr bwMode="auto">
          <a:xfrm rot="13500000">
            <a:off x="5189326" y="272339"/>
            <a:ext cx="6299561" cy="6299562"/>
          </a:xfrm>
          <a:custGeom>
            <a:avLst/>
            <a:gdLst>
              <a:gd name="T0" fmla="*/ 0 w 2937"/>
              <a:gd name="T1" fmla="*/ 0 h 2938"/>
              <a:gd name="T2" fmla="*/ 0 w 2937"/>
              <a:gd name="T3" fmla="*/ 0 h 2938"/>
              <a:gd name="T4" fmla="*/ 0 w 2937"/>
              <a:gd name="T5" fmla="*/ 762 h 2938"/>
              <a:gd name="T6" fmla="*/ 2174 w 2937"/>
              <a:gd name="T7" fmla="*/ 2937 h 2938"/>
              <a:gd name="T8" fmla="*/ 2936 w 2937"/>
              <a:gd name="T9" fmla="*/ 2937 h 2938"/>
              <a:gd name="T10" fmla="*/ 2071 w 2937"/>
              <a:gd name="T11" fmla="*/ 861 h 2938"/>
              <a:gd name="T12" fmla="*/ 0 w 2937"/>
              <a:gd name="T13" fmla="*/ 0 h 29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37" h="2938">
                <a:moveTo>
                  <a:pt x="0" y="0"/>
                </a:moveTo>
                <a:lnTo>
                  <a:pt x="0" y="0"/>
                </a:lnTo>
                <a:cubicBezTo>
                  <a:pt x="0" y="762"/>
                  <a:pt x="0" y="762"/>
                  <a:pt x="0" y="762"/>
                </a:cubicBezTo>
                <a:cubicBezTo>
                  <a:pt x="1196" y="762"/>
                  <a:pt x="2170" y="1740"/>
                  <a:pt x="2174" y="2937"/>
                </a:cubicBezTo>
                <a:cubicBezTo>
                  <a:pt x="2936" y="2937"/>
                  <a:pt x="2936" y="2937"/>
                  <a:pt x="2936" y="2937"/>
                </a:cubicBezTo>
                <a:cubicBezTo>
                  <a:pt x="2932" y="2127"/>
                  <a:pt x="2605" y="1395"/>
                  <a:pt x="2071" y="861"/>
                </a:cubicBezTo>
                <a:cubicBezTo>
                  <a:pt x="1541" y="331"/>
                  <a:pt x="809" y="0"/>
                  <a:pt x="0" y="0"/>
                </a:cubicBezTo>
              </a:path>
            </a:pathLst>
          </a:custGeom>
          <a:solidFill>
            <a:schemeClr val="accent5">
              <a:alpha val="7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Freeform 39">
            <a:extLst>
              <a:ext uri="{FF2B5EF4-FFF2-40B4-BE49-F238E27FC236}">
                <a16:creationId xmlns:a16="http://schemas.microsoft.com/office/drawing/2014/main" id="{EC7D8381-5A4C-4445-9CDD-61865BC7CF2A}"/>
              </a:ext>
            </a:extLst>
          </p:cNvPr>
          <p:cNvSpPr>
            <a:spLocks noChangeArrowheads="1"/>
          </p:cNvSpPr>
          <p:nvPr userDrawn="1"/>
        </p:nvSpPr>
        <p:spPr bwMode="auto">
          <a:xfrm rot="13500000">
            <a:off x="7669920" y="-4426810"/>
            <a:ext cx="3130860" cy="8541295"/>
          </a:xfrm>
          <a:custGeom>
            <a:avLst/>
            <a:gdLst>
              <a:gd name="T0" fmla="*/ 361 w 1461"/>
              <a:gd name="T1" fmla="*/ 0 h 3980"/>
              <a:gd name="T2" fmla="*/ 361 w 1461"/>
              <a:gd name="T3" fmla="*/ 0 h 3980"/>
              <a:gd name="T4" fmla="*/ 0 w 1461"/>
              <a:gd name="T5" fmla="*/ 361 h 3980"/>
              <a:gd name="T6" fmla="*/ 0 w 1461"/>
              <a:gd name="T7" fmla="*/ 3617 h 3980"/>
              <a:gd name="T8" fmla="*/ 361 w 1461"/>
              <a:gd name="T9" fmla="*/ 3979 h 3980"/>
              <a:gd name="T10" fmla="*/ 361 w 1461"/>
              <a:gd name="T11" fmla="*/ 0 h 39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61" h="3980">
                <a:moveTo>
                  <a:pt x="361" y="0"/>
                </a:moveTo>
                <a:lnTo>
                  <a:pt x="361" y="0"/>
                </a:lnTo>
                <a:cubicBezTo>
                  <a:pt x="0" y="361"/>
                  <a:pt x="0" y="361"/>
                  <a:pt x="0" y="361"/>
                </a:cubicBezTo>
                <a:cubicBezTo>
                  <a:pt x="900" y="1257"/>
                  <a:pt x="900" y="2717"/>
                  <a:pt x="0" y="3617"/>
                </a:cubicBezTo>
                <a:cubicBezTo>
                  <a:pt x="361" y="3979"/>
                  <a:pt x="361" y="3979"/>
                  <a:pt x="361" y="3979"/>
                </a:cubicBezTo>
                <a:cubicBezTo>
                  <a:pt x="1460" y="2881"/>
                  <a:pt x="1460" y="1093"/>
                  <a:pt x="361" y="0"/>
                </a:cubicBezTo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8592000" y="1418400"/>
            <a:ext cx="36000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sz="half" idx="1"/>
          </p:nvPr>
        </p:nvSpPr>
        <p:spPr>
          <a:xfrm>
            <a:off x="8592000" y="2743963"/>
            <a:ext cx="3600000" cy="32218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EBD4DF1C-4919-E74C-8022-BE00FD75E59D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360000" y="6089650"/>
            <a:ext cx="444500" cy="428625"/>
          </a:xfrm>
          <a:prstGeom prst="rect">
            <a:avLst/>
          </a:prstGeom>
          <a:ln>
            <a:noFill/>
          </a:ln>
        </p:spPr>
        <p:txBody>
          <a:bodyPr wrap="square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D79EE95E-F8E2-094D-B99A-E1C9960AC8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5101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Large content_small image_dark furnatur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>
            <a:extLst>
              <a:ext uri="{FF2B5EF4-FFF2-40B4-BE49-F238E27FC236}">
                <a16:creationId xmlns:a16="http://schemas.microsoft.com/office/drawing/2014/main" id="{FCC7562C-C84F-F649-8314-CC2489A8F9C0}"/>
              </a:ext>
            </a:extLst>
          </p:cNvPr>
          <p:cNvSpPr/>
          <p:nvPr userDrawn="1"/>
        </p:nvSpPr>
        <p:spPr>
          <a:xfrm>
            <a:off x="2723497" y="0"/>
            <a:ext cx="9468503" cy="6858000"/>
          </a:xfrm>
          <a:custGeom>
            <a:avLst/>
            <a:gdLst>
              <a:gd name="connsiteX0" fmla="*/ 1198547 w 9468503"/>
              <a:gd name="connsiteY0" fmla="*/ 0 h 6858000"/>
              <a:gd name="connsiteX1" fmla="*/ 9468503 w 9468503"/>
              <a:gd name="connsiteY1" fmla="*/ 0 h 6858000"/>
              <a:gd name="connsiteX2" fmla="*/ 9468503 w 9468503"/>
              <a:gd name="connsiteY2" fmla="*/ 6858000 h 6858000"/>
              <a:gd name="connsiteX3" fmla="*/ 1202744 w 9468503"/>
              <a:gd name="connsiteY3" fmla="*/ 6858000 h 6858000"/>
              <a:gd name="connsiteX4" fmla="*/ 1064453 w 9468503"/>
              <a:gd name="connsiteY4" fmla="*/ 6679477 h 6858000"/>
              <a:gd name="connsiteX5" fmla="*/ 1060776 w 9468503"/>
              <a:gd name="connsiteY5" fmla="*/ 17797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468503" h="6858000">
                <a:moveTo>
                  <a:pt x="1198547" y="0"/>
                </a:moveTo>
                <a:lnTo>
                  <a:pt x="9468503" y="0"/>
                </a:lnTo>
                <a:lnTo>
                  <a:pt x="9468503" y="6858000"/>
                </a:lnTo>
                <a:lnTo>
                  <a:pt x="1202744" y="6858000"/>
                </a:lnTo>
                <a:lnTo>
                  <a:pt x="1064453" y="6679477"/>
                </a:lnTo>
                <a:cubicBezTo>
                  <a:pt x="-351872" y="4752695"/>
                  <a:pt x="-356530" y="2107704"/>
                  <a:pt x="1060776" y="17797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37">
            <a:extLst>
              <a:ext uri="{FF2B5EF4-FFF2-40B4-BE49-F238E27FC236}">
                <a16:creationId xmlns:a16="http://schemas.microsoft.com/office/drawing/2014/main" id="{F85BEC64-E208-664F-9EE0-9B7FB09BB45B}"/>
              </a:ext>
            </a:extLst>
          </p:cNvPr>
          <p:cNvSpPr>
            <a:spLocks noChangeArrowheads="1"/>
          </p:cNvSpPr>
          <p:nvPr userDrawn="1"/>
        </p:nvSpPr>
        <p:spPr bwMode="auto">
          <a:xfrm rot="13500000">
            <a:off x="610997" y="289667"/>
            <a:ext cx="6299561" cy="6299562"/>
          </a:xfrm>
          <a:custGeom>
            <a:avLst/>
            <a:gdLst>
              <a:gd name="T0" fmla="*/ 0 w 2937"/>
              <a:gd name="T1" fmla="*/ 0 h 2938"/>
              <a:gd name="T2" fmla="*/ 0 w 2937"/>
              <a:gd name="T3" fmla="*/ 0 h 2938"/>
              <a:gd name="T4" fmla="*/ 0 w 2937"/>
              <a:gd name="T5" fmla="*/ 762 h 2938"/>
              <a:gd name="T6" fmla="*/ 2174 w 2937"/>
              <a:gd name="T7" fmla="*/ 2937 h 2938"/>
              <a:gd name="T8" fmla="*/ 2936 w 2937"/>
              <a:gd name="T9" fmla="*/ 2937 h 2938"/>
              <a:gd name="T10" fmla="*/ 2071 w 2937"/>
              <a:gd name="T11" fmla="*/ 861 h 2938"/>
              <a:gd name="T12" fmla="*/ 0 w 2937"/>
              <a:gd name="T13" fmla="*/ 0 h 29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37" h="2938">
                <a:moveTo>
                  <a:pt x="0" y="0"/>
                </a:moveTo>
                <a:lnTo>
                  <a:pt x="0" y="0"/>
                </a:lnTo>
                <a:cubicBezTo>
                  <a:pt x="0" y="762"/>
                  <a:pt x="0" y="762"/>
                  <a:pt x="0" y="762"/>
                </a:cubicBezTo>
                <a:cubicBezTo>
                  <a:pt x="1196" y="762"/>
                  <a:pt x="2170" y="1740"/>
                  <a:pt x="2174" y="2937"/>
                </a:cubicBezTo>
                <a:cubicBezTo>
                  <a:pt x="2936" y="2937"/>
                  <a:pt x="2936" y="2937"/>
                  <a:pt x="2936" y="2937"/>
                </a:cubicBezTo>
                <a:cubicBezTo>
                  <a:pt x="2932" y="2127"/>
                  <a:pt x="2605" y="1395"/>
                  <a:pt x="2071" y="861"/>
                </a:cubicBezTo>
                <a:cubicBezTo>
                  <a:pt x="1541" y="331"/>
                  <a:pt x="809" y="0"/>
                  <a:pt x="0" y="0"/>
                </a:cubicBezTo>
              </a:path>
            </a:pathLst>
          </a:custGeom>
          <a:solidFill>
            <a:srgbClr val="97D700">
              <a:alpha val="7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Freeform 39">
            <a:extLst>
              <a:ext uri="{FF2B5EF4-FFF2-40B4-BE49-F238E27FC236}">
                <a16:creationId xmlns:a16="http://schemas.microsoft.com/office/drawing/2014/main" id="{EC7D8381-5A4C-4445-9CDD-61865BC7CF2A}"/>
              </a:ext>
            </a:extLst>
          </p:cNvPr>
          <p:cNvSpPr>
            <a:spLocks noChangeArrowheads="1"/>
          </p:cNvSpPr>
          <p:nvPr userDrawn="1"/>
        </p:nvSpPr>
        <p:spPr bwMode="auto">
          <a:xfrm rot="13500000">
            <a:off x="3091591" y="-4409482"/>
            <a:ext cx="3130860" cy="8541295"/>
          </a:xfrm>
          <a:custGeom>
            <a:avLst/>
            <a:gdLst>
              <a:gd name="T0" fmla="*/ 361 w 1461"/>
              <a:gd name="T1" fmla="*/ 0 h 3980"/>
              <a:gd name="T2" fmla="*/ 361 w 1461"/>
              <a:gd name="T3" fmla="*/ 0 h 3980"/>
              <a:gd name="T4" fmla="*/ 0 w 1461"/>
              <a:gd name="T5" fmla="*/ 361 h 3980"/>
              <a:gd name="T6" fmla="*/ 0 w 1461"/>
              <a:gd name="T7" fmla="*/ 3617 h 3980"/>
              <a:gd name="T8" fmla="*/ 361 w 1461"/>
              <a:gd name="T9" fmla="*/ 3979 h 3980"/>
              <a:gd name="T10" fmla="*/ 361 w 1461"/>
              <a:gd name="T11" fmla="*/ 0 h 39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61" h="3980">
                <a:moveTo>
                  <a:pt x="361" y="0"/>
                </a:moveTo>
                <a:lnTo>
                  <a:pt x="361" y="0"/>
                </a:lnTo>
                <a:cubicBezTo>
                  <a:pt x="0" y="361"/>
                  <a:pt x="0" y="361"/>
                  <a:pt x="0" y="361"/>
                </a:cubicBezTo>
                <a:cubicBezTo>
                  <a:pt x="900" y="1257"/>
                  <a:pt x="900" y="2717"/>
                  <a:pt x="0" y="3617"/>
                </a:cubicBezTo>
                <a:cubicBezTo>
                  <a:pt x="361" y="3979"/>
                  <a:pt x="361" y="3979"/>
                  <a:pt x="361" y="3979"/>
                </a:cubicBezTo>
                <a:cubicBezTo>
                  <a:pt x="1460" y="2881"/>
                  <a:pt x="1460" y="1093"/>
                  <a:pt x="361" y="0"/>
                </a:cubicBezTo>
              </a:path>
            </a:pathLst>
          </a:custGeom>
          <a:solidFill>
            <a:srgbClr val="97D700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4704037" y="1418400"/>
            <a:ext cx="7404281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sz="half" idx="1"/>
          </p:nvPr>
        </p:nvSpPr>
        <p:spPr>
          <a:xfrm>
            <a:off x="4704038" y="2743963"/>
            <a:ext cx="7404282" cy="32218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EBD4DF1C-4919-E74C-8022-BE00FD75E59D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360000" y="6089650"/>
            <a:ext cx="444500" cy="428625"/>
          </a:xfrm>
          <a:prstGeom prst="rect">
            <a:avLst/>
          </a:prstGeom>
          <a:ln>
            <a:noFill/>
          </a:ln>
        </p:spPr>
        <p:txBody>
          <a:bodyPr wrap="square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D79EE95E-F8E2-094D-B99A-E1C9960AC8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4845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Large content_small image_light furnatur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>
            <a:extLst>
              <a:ext uri="{FF2B5EF4-FFF2-40B4-BE49-F238E27FC236}">
                <a16:creationId xmlns:a16="http://schemas.microsoft.com/office/drawing/2014/main" id="{B5DE62AF-3622-A046-94E1-56FF78DD1577}"/>
              </a:ext>
            </a:extLst>
          </p:cNvPr>
          <p:cNvSpPr/>
          <p:nvPr userDrawn="1"/>
        </p:nvSpPr>
        <p:spPr>
          <a:xfrm>
            <a:off x="2723497" y="0"/>
            <a:ext cx="9468503" cy="6858000"/>
          </a:xfrm>
          <a:custGeom>
            <a:avLst/>
            <a:gdLst>
              <a:gd name="connsiteX0" fmla="*/ 1198547 w 9468503"/>
              <a:gd name="connsiteY0" fmla="*/ 0 h 6858000"/>
              <a:gd name="connsiteX1" fmla="*/ 9468503 w 9468503"/>
              <a:gd name="connsiteY1" fmla="*/ 0 h 6858000"/>
              <a:gd name="connsiteX2" fmla="*/ 9468503 w 9468503"/>
              <a:gd name="connsiteY2" fmla="*/ 6858000 h 6858000"/>
              <a:gd name="connsiteX3" fmla="*/ 1202744 w 9468503"/>
              <a:gd name="connsiteY3" fmla="*/ 6858000 h 6858000"/>
              <a:gd name="connsiteX4" fmla="*/ 1064453 w 9468503"/>
              <a:gd name="connsiteY4" fmla="*/ 6679477 h 6858000"/>
              <a:gd name="connsiteX5" fmla="*/ 1060776 w 9468503"/>
              <a:gd name="connsiteY5" fmla="*/ 17797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468503" h="6858000">
                <a:moveTo>
                  <a:pt x="1198547" y="0"/>
                </a:moveTo>
                <a:lnTo>
                  <a:pt x="9468503" y="0"/>
                </a:lnTo>
                <a:lnTo>
                  <a:pt x="9468503" y="6858000"/>
                </a:lnTo>
                <a:lnTo>
                  <a:pt x="1202744" y="6858000"/>
                </a:lnTo>
                <a:lnTo>
                  <a:pt x="1064453" y="6679477"/>
                </a:lnTo>
                <a:cubicBezTo>
                  <a:pt x="-351872" y="4752695"/>
                  <a:pt x="-356530" y="2107704"/>
                  <a:pt x="1060776" y="17797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37">
            <a:extLst>
              <a:ext uri="{FF2B5EF4-FFF2-40B4-BE49-F238E27FC236}">
                <a16:creationId xmlns:a16="http://schemas.microsoft.com/office/drawing/2014/main" id="{F85BEC64-E208-664F-9EE0-9B7FB09BB45B}"/>
              </a:ext>
            </a:extLst>
          </p:cNvPr>
          <p:cNvSpPr>
            <a:spLocks noChangeArrowheads="1"/>
          </p:cNvSpPr>
          <p:nvPr userDrawn="1"/>
        </p:nvSpPr>
        <p:spPr bwMode="auto">
          <a:xfrm rot="13500000">
            <a:off x="610997" y="289667"/>
            <a:ext cx="6299561" cy="6299562"/>
          </a:xfrm>
          <a:custGeom>
            <a:avLst/>
            <a:gdLst>
              <a:gd name="T0" fmla="*/ 0 w 2937"/>
              <a:gd name="T1" fmla="*/ 0 h 2938"/>
              <a:gd name="T2" fmla="*/ 0 w 2937"/>
              <a:gd name="T3" fmla="*/ 0 h 2938"/>
              <a:gd name="T4" fmla="*/ 0 w 2937"/>
              <a:gd name="T5" fmla="*/ 762 h 2938"/>
              <a:gd name="T6" fmla="*/ 2174 w 2937"/>
              <a:gd name="T7" fmla="*/ 2937 h 2938"/>
              <a:gd name="T8" fmla="*/ 2936 w 2937"/>
              <a:gd name="T9" fmla="*/ 2937 h 2938"/>
              <a:gd name="T10" fmla="*/ 2071 w 2937"/>
              <a:gd name="T11" fmla="*/ 861 h 2938"/>
              <a:gd name="T12" fmla="*/ 0 w 2937"/>
              <a:gd name="T13" fmla="*/ 0 h 29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37" h="2938">
                <a:moveTo>
                  <a:pt x="0" y="0"/>
                </a:moveTo>
                <a:lnTo>
                  <a:pt x="0" y="0"/>
                </a:lnTo>
                <a:cubicBezTo>
                  <a:pt x="0" y="762"/>
                  <a:pt x="0" y="762"/>
                  <a:pt x="0" y="762"/>
                </a:cubicBezTo>
                <a:cubicBezTo>
                  <a:pt x="1196" y="762"/>
                  <a:pt x="2170" y="1740"/>
                  <a:pt x="2174" y="2937"/>
                </a:cubicBezTo>
                <a:cubicBezTo>
                  <a:pt x="2936" y="2937"/>
                  <a:pt x="2936" y="2937"/>
                  <a:pt x="2936" y="2937"/>
                </a:cubicBezTo>
                <a:cubicBezTo>
                  <a:pt x="2932" y="2127"/>
                  <a:pt x="2605" y="1395"/>
                  <a:pt x="2071" y="861"/>
                </a:cubicBezTo>
                <a:cubicBezTo>
                  <a:pt x="1541" y="331"/>
                  <a:pt x="809" y="0"/>
                  <a:pt x="0" y="0"/>
                </a:cubicBezTo>
              </a:path>
            </a:pathLst>
          </a:custGeom>
          <a:solidFill>
            <a:srgbClr val="97D700">
              <a:alpha val="7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Freeform 39">
            <a:extLst>
              <a:ext uri="{FF2B5EF4-FFF2-40B4-BE49-F238E27FC236}">
                <a16:creationId xmlns:a16="http://schemas.microsoft.com/office/drawing/2014/main" id="{EC7D8381-5A4C-4445-9CDD-61865BC7CF2A}"/>
              </a:ext>
            </a:extLst>
          </p:cNvPr>
          <p:cNvSpPr>
            <a:spLocks noChangeArrowheads="1"/>
          </p:cNvSpPr>
          <p:nvPr userDrawn="1"/>
        </p:nvSpPr>
        <p:spPr bwMode="auto">
          <a:xfrm rot="13500000">
            <a:off x="3091591" y="-4409482"/>
            <a:ext cx="3130860" cy="8541295"/>
          </a:xfrm>
          <a:custGeom>
            <a:avLst/>
            <a:gdLst>
              <a:gd name="T0" fmla="*/ 361 w 1461"/>
              <a:gd name="T1" fmla="*/ 0 h 3980"/>
              <a:gd name="T2" fmla="*/ 361 w 1461"/>
              <a:gd name="T3" fmla="*/ 0 h 3980"/>
              <a:gd name="T4" fmla="*/ 0 w 1461"/>
              <a:gd name="T5" fmla="*/ 361 h 3980"/>
              <a:gd name="T6" fmla="*/ 0 w 1461"/>
              <a:gd name="T7" fmla="*/ 3617 h 3980"/>
              <a:gd name="T8" fmla="*/ 361 w 1461"/>
              <a:gd name="T9" fmla="*/ 3979 h 3980"/>
              <a:gd name="T10" fmla="*/ 361 w 1461"/>
              <a:gd name="T11" fmla="*/ 0 h 39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61" h="3980">
                <a:moveTo>
                  <a:pt x="361" y="0"/>
                </a:moveTo>
                <a:lnTo>
                  <a:pt x="361" y="0"/>
                </a:lnTo>
                <a:cubicBezTo>
                  <a:pt x="0" y="361"/>
                  <a:pt x="0" y="361"/>
                  <a:pt x="0" y="361"/>
                </a:cubicBezTo>
                <a:cubicBezTo>
                  <a:pt x="900" y="1257"/>
                  <a:pt x="900" y="2717"/>
                  <a:pt x="0" y="3617"/>
                </a:cubicBezTo>
                <a:cubicBezTo>
                  <a:pt x="361" y="3979"/>
                  <a:pt x="361" y="3979"/>
                  <a:pt x="361" y="3979"/>
                </a:cubicBezTo>
                <a:cubicBezTo>
                  <a:pt x="1460" y="2881"/>
                  <a:pt x="1460" y="1093"/>
                  <a:pt x="361" y="0"/>
                </a:cubicBezTo>
              </a:path>
            </a:pathLst>
          </a:custGeom>
          <a:solidFill>
            <a:srgbClr val="97D700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4704037" y="1418400"/>
            <a:ext cx="7404281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sz="half" idx="1"/>
          </p:nvPr>
        </p:nvSpPr>
        <p:spPr>
          <a:xfrm>
            <a:off x="4704038" y="2743963"/>
            <a:ext cx="7404282" cy="32218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EBD4DF1C-4919-E74C-8022-BE00FD75E59D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360000" y="6089650"/>
            <a:ext cx="444500" cy="428625"/>
          </a:xfrm>
          <a:prstGeom prst="rect">
            <a:avLst/>
          </a:prstGeom>
          <a:ln>
            <a:noFill/>
          </a:ln>
        </p:spPr>
        <p:txBody>
          <a:bodyPr wrap="square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D79EE95E-F8E2-094D-B99A-E1C9960AC8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5979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mall content_Large image_dark 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>
            <a:extLst>
              <a:ext uri="{FF2B5EF4-FFF2-40B4-BE49-F238E27FC236}">
                <a16:creationId xmlns:a16="http://schemas.microsoft.com/office/drawing/2014/main" id="{9086E9E9-1273-094F-B241-9A982CCF14A5}"/>
              </a:ext>
            </a:extLst>
          </p:cNvPr>
          <p:cNvSpPr/>
          <p:nvPr userDrawn="1"/>
        </p:nvSpPr>
        <p:spPr>
          <a:xfrm>
            <a:off x="7301826" y="0"/>
            <a:ext cx="4887330" cy="6858000"/>
          </a:xfrm>
          <a:custGeom>
            <a:avLst/>
            <a:gdLst>
              <a:gd name="connsiteX0" fmla="*/ 1185133 w 4887330"/>
              <a:gd name="connsiteY0" fmla="*/ 0 h 6858000"/>
              <a:gd name="connsiteX1" fmla="*/ 4887330 w 4887330"/>
              <a:gd name="connsiteY1" fmla="*/ 0 h 6858000"/>
              <a:gd name="connsiteX2" fmla="*/ 4887330 w 4887330"/>
              <a:gd name="connsiteY2" fmla="*/ 6858000 h 6858000"/>
              <a:gd name="connsiteX3" fmla="*/ 1216167 w 4887330"/>
              <a:gd name="connsiteY3" fmla="*/ 6858000 h 6858000"/>
              <a:gd name="connsiteX4" fmla="*/ 1064454 w 4887330"/>
              <a:gd name="connsiteY4" fmla="*/ 6662149 h 6858000"/>
              <a:gd name="connsiteX5" fmla="*/ 1060776 w 4887330"/>
              <a:gd name="connsiteY5" fmla="*/ 16064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87330" h="6858000">
                <a:moveTo>
                  <a:pt x="1185133" y="0"/>
                </a:moveTo>
                <a:lnTo>
                  <a:pt x="4887330" y="0"/>
                </a:lnTo>
                <a:lnTo>
                  <a:pt x="4887330" y="6858000"/>
                </a:lnTo>
                <a:lnTo>
                  <a:pt x="1216167" y="6858000"/>
                </a:lnTo>
                <a:lnTo>
                  <a:pt x="1064454" y="6662149"/>
                </a:lnTo>
                <a:cubicBezTo>
                  <a:pt x="-351872" y="4735367"/>
                  <a:pt x="-356530" y="2090376"/>
                  <a:pt x="1060776" y="16064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8" name="Freeform 37">
            <a:extLst>
              <a:ext uri="{FF2B5EF4-FFF2-40B4-BE49-F238E27FC236}">
                <a16:creationId xmlns:a16="http://schemas.microsoft.com/office/drawing/2014/main" id="{F85BEC64-E208-664F-9EE0-9B7FB09BB45B}"/>
              </a:ext>
            </a:extLst>
          </p:cNvPr>
          <p:cNvSpPr>
            <a:spLocks noChangeArrowheads="1"/>
          </p:cNvSpPr>
          <p:nvPr userDrawn="1"/>
        </p:nvSpPr>
        <p:spPr bwMode="auto">
          <a:xfrm rot="13500000">
            <a:off x="5189326" y="272339"/>
            <a:ext cx="6299561" cy="6299562"/>
          </a:xfrm>
          <a:custGeom>
            <a:avLst/>
            <a:gdLst>
              <a:gd name="T0" fmla="*/ 0 w 2937"/>
              <a:gd name="T1" fmla="*/ 0 h 2938"/>
              <a:gd name="T2" fmla="*/ 0 w 2937"/>
              <a:gd name="T3" fmla="*/ 0 h 2938"/>
              <a:gd name="T4" fmla="*/ 0 w 2937"/>
              <a:gd name="T5" fmla="*/ 762 h 2938"/>
              <a:gd name="T6" fmla="*/ 2174 w 2937"/>
              <a:gd name="T7" fmla="*/ 2937 h 2938"/>
              <a:gd name="T8" fmla="*/ 2936 w 2937"/>
              <a:gd name="T9" fmla="*/ 2937 h 2938"/>
              <a:gd name="T10" fmla="*/ 2071 w 2937"/>
              <a:gd name="T11" fmla="*/ 861 h 2938"/>
              <a:gd name="T12" fmla="*/ 0 w 2937"/>
              <a:gd name="T13" fmla="*/ 0 h 29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37" h="2938">
                <a:moveTo>
                  <a:pt x="0" y="0"/>
                </a:moveTo>
                <a:lnTo>
                  <a:pt x="0" y="0"/>
                </a:lnTo>
                <a:cubicBezTo>
                  <a:pt x="0" y="762"/>
                  <a:pt x="0" y="762"/>
                  <a:pt x="0" y="762"/>
                </a:cubicBezTo>
                <a:cubicBezTo>
                  <a:pt x="1196" y="762"/>
                  <a:pt x="2170" y="1740"/>
                  <a:pt x="2174" y="2937"/>
                </a:cubicBezTo>
                <a:cubicBezTo>
                  <a:pt x="2936" y="2937"/>
                  <a:pt x="2936" y="2937"/>
                  <a:pt x="2936" y="2937"/>
                </a:cubicBezTo>
                <a:cubicBezTo>
                  <a:pt x="2932" y="2127"/>
                  <a:pt x="2605" y="1395"/>
                  <a:pt x="2071" y="861"/>
                </a:cubicBezTo>
                <a:cubicBezTo>
                  <a:pt x="1541" y="331"/>
                  <a:pt x="809" y="0"/>
                  <a:pt x="0" y="0"/>
                </a:cubicBezTo>
              </a:path>
            </a:pathLst>
          </a:custGeom>
          <a:solidFill>
            <a:srgbClr val="97D700">
              <a:alpha val="7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Freeform 39">
            <a:extLst>
              <a:ext uri="{FF2B5EF4-FFF2-40B4-BE49-F238E27FC236}">
                <a16:creationId xmlns:a16="http://schemas.microsoft.com/office/drawing/2014/main" id="{EC7D8381-5A4C-4445-9CDD-61865BC7CF2A}"/>
              </a:ext>
            </a:extLst>
          </p:cNvPr>
          <p:cNvSpPr>
            <a:spLocks noChangeArrowheads="1"/>
          </p:cNvSpPr>
          <p:nvPr userDrawn="1"/>
        </p:nvSpPr>
        <p:spPr bwMode="auto">
          <a:xfrm rot="13500000">
            <a:off x="7669920" y="-4426810"/>
            <a:ext cx="3130860" cy="8541295"/>
          </a:xfrm>
          <a:custGeom>
            <a:avLst/>
            <a:gdLst>
              <a:gd name="T0" fmla="*/ 361 w 1461"/>
              <a:gd name="T1" fmla="*/ 0 h 3980"/>
              <a:gd name="T2" fmla="*/ 361 w 1461"/>
              <a:gd name="T3" fmla="*/ 0 h 3980"/>
              <a:gd name="T4" fmla="*/ 0 w 1461"/>
              <a:gd name="T5" fmla="*/ 361 h 3980"/>
              <a:gd name="T6" fmla="*/ 0 w 1461"/>
              <a:gd name="T7" fmla="*/ 3617 h 3980"/>
              <a:gd name="T8" fmla="*/ 361 w 1461"/>
              <a:gd name="T9" fmla="*/ 3979 h 3980"/>
              <a:gd name="T10" fmla="*/ 361 w 1461"/>
              <a:gd name="T11" fmla="*/ 0 h 39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61" h="3980">
                <a:moveTo>
                  <a:pt x="361" y="0"/>
                </a:moveTo>
                <a:lnTo>
                  <a:pt x="361" y="0"/>
                </a:lnTo>
                <a:cubicBezTo>
                  <a:pt x="0" y="361"/>
                  <a:pt x="0" y="361"/>
                  <a:pt x="0" y="361"/>
                </a:cubicBezTo>
                <a:cubicBezTo>
                  <a:pt x="900" y="1257"/>
                  <a:pt x="900" y="2717"/>
                  <a:pt x="0" y="3617"/>
                </a:cubicBezTo>
                <a:cubicBezTo>
                  <a:pt x="361" y="3979"/>
                  <a:pt x="361" y="3979"/>
                  <a:pt x="361" y="3979"/>
                </a:cubicBezTo>
                <a:cubicBezTo>
                  <a:pt x="1460" y="2881"/>
                  <a:pt x="1460" y="1093"/>
                  <a:pt x="361" y="0"/>
                </a:cubicBezTo>
              </a:path>
            </a:pathLst>
          </a:custGeom>
          <a:solidFill>
            <a:srgbClr val="97D700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8592000" y="1418400"/>
            <a:ext cx="36000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sz="half" idx="1"/>
          </p:nvPr>
        </p:nvSpPr>
        <p:spPr>
          <a:xfrm>
            <a:off x="8592000" y="2743963"/>
            <a:ext cx="3600000" cy="32218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EBD4DF1C-4919-E74C-8022-BE00FD75E59D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360000" y="6089650"/>
            <a:ext cx="444500" cy="428625"/>
          </a:xfrm>
          <a:prstGeom prst="rect">
            <a:avLst/>
          </a:prstGeom>
          <a:ln>
            <a:noFill/>
          </a:ln>
        </p:spPr>
        <p:txBody>
          <a:bodyPr wrap="square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D79EE95E-F8E2-094D-B99A-E1C9960AC8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1941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mall content_Large image_dark 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>
            <a:extLst>
              <a:ext uri="{FF2B5EF4-FFF2-40B4-BE49-F238E27FC236}">
                <a16:creationId xmlns:a16="http://schemas.microsoft.com/office/drawing/2014/main" id="{48259A03-8FFE-B047-93AC-E5C4D77B48A8}"/>
              </a:ext>
            </a:extLst>
          </p:cNvPr>
          <p:cNvSpPr/>
          <p:nvPr userDrawn="1"/>
        </p:nvSpPr>
        <p:spPr>
          <a:xfrm>
            <a:off x="7301826" y="0"/>
            <a:ext cx="4887330" cy="6858000"/>
          </a:xfrm>
          <a:custGeom>
            <a:avLst/>
            <a:gdLst>
              <a:gd name="connsiteX0" fmla="*/ 1185133 w 4887330"/>
              <a:gd name="connsiteY0" fmla="*/ 0 h 6858000"/>
              <a:gd name="connsiteX1" fmla="*/ 4887330 w 4887330"/>
              <a:gd name="connsiteY1" fmla="*/ 0 h 6858000"/>
              <a:gd name="connsiteX2" fmla="*/ 4887330 w 4887330"/>
              <a:gd name="connsiteY2" fmla="*/ 6858000 h 6858000"/>
              <a:gd name="connsiteX3" fmla="*/ 1216167 w 4887330"/>
              <a:gd name="connsiteY3" fmla="*/ 6858000 h 6858000"/>
              <a:gd name="connsiteX4" fmla="*/ 1064454 w 4887330"/>
              <a:gd name="connsiteY4" fmla="*/ 6662149 h 6858000"/>
              <a:gd name="connsiteX5" fmla="*/ 1060776 w 4887330"/>
              <a:gd name="connsiteY5" fmla="*/ 16064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87330" h="6858000">
                <a:moveTo>
                  <a:pt x="1185133" y="0"/>
                </a:moveTo>
                <a:lnTo>
                  <a:pt x="4887330" y="0"/>
                </a:lnTo>
                <a:lnTo>
                  <a:pt x="4887330" y="6858000"/>
                </a:lnTo>
                <a:lnTo>
                  <a:pt x="1216167" y="6858000"/>
                </a:lnTo>
                <a:lnTo>
                  <a:pt x="1064454" y="6662149"/>
                </a:lnTo>
                <a:cubicBezTo>
                  <a:pt x="-351872" y="4735367"/>
                  <a:pt x="-356530" y="2090376"/>
                  <a:pt x="1060776" y="16064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8" name="Freeform 37">
            <a:extLst>
              <a:ext uri="{FF2B5EF4-FFF2-40B4-BE49-F238E27FC236}">
                <a16:creationId xmlns:a16="http://schemas.microsoft.com/office/drawing/2014/main" id="{F85BEC64-E208-664F-9EE0-9B7FB09BB45B}"/>
              </a:ext>
            </a:extLst>
          </p:cNvPr>
          <p:cNvSpPr>
            <a:spLocks noChangeArrowheads="1"/>
          </p:cNvSpPr>
          <p:nvPr userDrawn="1"/>
        </p:nvSpPr>
        <p:spPr bwMode="auto">
          <a:xfrm rot="13500000">
            <a:off x="5189326" y="272339"/>
            <a:ext cx="6299561" cy="6299562"/>
          </a:xfrm>
          <a:custGeom>
            <a:avLst/>
            <a:gdLst>
              <a:gd name="T0" fmla="*/ 0 w 2937"/>
              <a:gd name="T1" fmla="*/ 0 h 2938"/>
              <a:gd name="T2" fmla="*/ 0 w 2937"/>
              <a:gd name="T3" fmla="*/ 0 h 2938"/>
              <a:gd name="T4" fmla="*/ 0 w 2937"/>
              <a:gd name="T5" fmla="*/ 762 h 2938"/>
              <a:gd name="T6" fmla="*/ 2174 w 2937"/>
              <a:gd name="T7" fmla="*/ 2937 h 2938"/>
              <a:gd name="T8" fmla="*/ 2936 w 2937"/>
              <a:gd name="T9" fmla="*/ 2937 h 2938"/>
              <a:gd name="T10" fmla="*/ 2071 w 2937"/>
              <a:gd name="T11" fmla="*/ 861 h 2938"/>
              <a:gd name="T12" fmla="*/ 0 w 2937"/>
              <a:gd name="T13" fmla="*/ 0 h 29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37" h="2938">
                <a:moveTo>
                  <a:pt x="0" y="0"/>
                </a:moveTo>
                <a:lnTo>
                  <a:pt x="0" y="0"/>
                </a:lnTo>
                <a:cubicBezTo>
                  <a:pt x="0" y="762"/>
                  <a:pt x="0" y="762"/>
                  <a:pt x="0" y="762"/>
                </a:cubicBezTo>
                <a:cubicBezTo>
                  <a:pt x="1196" y="762"/>
                  <a:pt x="2170" y="1740"/>
                  <a:pt x="2174" y="2937"/>
                </a:cubicBezTo>
                <a:cubicBezTo>
                  <a:pt x="2936" y="2937"/>
                  <a:pt x="2936" y="2937"/>
                  <a:pt x="2936" y="2937"/>
                </a:cubicBezTo>
                <a:cubicBezTo>
                  <a:pt x="2932" y="2127"/>
                  <a:pt x="2605" y="1395"/>
                  <a:pt x="2071" y="861"/>
                </a:cubicBezTo>
                <a:cubicBezTo>
                  <a:pt x="1541" y="331"/>
                  <a:pt x="809" y="0"/>
                  <a:pt x="0" y="0"/>
                </a:cubicBezTo>
              </a:path>
            </a:pathLst>
          </a:custGeom>
          <a:solidFill>
            <a:srgbClr val="97D700">
              <a:alpha val="7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Freeform 39">
            <a:extLst>
              <a:ext uri="{FF2B5EF4-FFF2-40B4-BE49-F238E27FC236}">
                <a16:creationId xmlns:a16="http://schemas.microsoft.com/office/drawing/2014/main" id="{EC7D8381-5A4C-4445-9CDD-61865BC7CF2A}"/>
              </a:ext>
            </a:extLst>
          </p:cNvPr>
          <p:cNvSpPr>
            <a:spLocks noChangeArrowheads="1"/>
          </p:cNvSpPr>
          <p:nvPr userDrawn="1"/>
        </p:nvSpPr>
        <p:spPr bwMode="auto">
          <a:xfrm rot="13500000">
            <a:off x="7669920" y="-4426810"/>
            <a:ext cx="3130860" cy="8541295"/>
          </a:xfrm>
          <a:custGeom>
            <a:avLst/>
            <a:gdLst>
              <a:gd name="T0" fmla="*/ 361 w 1461"/>
              <a:gd name="T1" fmla="*/ 0 h 3980"/>
              <a:gd name="T2" fmla="*/ 361 w 1461"/>
              <a:gd name="T3" fmla="*/ 0 h 3980"/>
              <a:gd name="T4" fmla="*/ 0 w 1461"/>
              <a:gd name="T5" fmla="*/ 361 h 3980"/>
              <a:gd name="T6" fmla="*/ 0 w 1461"/>
              <a:gd name="T7" fmla="*/ 3617 h 3980"/>
              <a:gd name="T8" fmla="*/ 361 w 1461"/>
              <a:gd name="T9" fmla="*/ 3979 h 3980"/>
              <a:gd name="T10" fmla="*/ 361 w 1461"/>
              <a:gd name="T11" fmla="*/ 0 h 39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61" h="3980">
                <a:moveTo>
                  <a:pt x="361" y="0"/>
                </a:moveTo>
                <a:lnTo>
                  <a:pt x="361" y="0"/>
                </a:lnTo>
                <a:cubicBezTo>
                  <a:pt x="0" y="361"/>
                  <a:pt x="0" y="361"/>
                  <a:pt x="0" y="361"/>
                </a:cubicBezTo>
                <a:cubicBezTo>
                  <a:pt x="900" y="1257"/>
                  <a:pt x="900" y="2717"/>
                  <a:pt x="0" y="3617"/>
                </a:cubicBezTo>
                <a:cubicBezTo>
                  <a:pt x="361" y="3979"/>
                  <a:pt x="361" y="3979"/>
                  <a:pt x="361" y="3979"/>
                </a:cubicBezTo>
                <a:cubicBezTo>
                  <a:pt x="1460" y="2881"/>
                  <a:pt x="1460" y="1093"/>
                  <a:pt x="361" y="0"/>
                </a:cubicBezTo>
              </a:path>
            </a:pathLst>
          </a:custGeom>
          <a:solidFill>
            <a:srgbClr val="97D700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8592000" y="1418400"/>
            <a:ext cx="36000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sz="half" idx="1"/>
          </p:nvPr>
        </p:nvSpPr>
        <p:spPr>
          <a:xfrm>
            <a:off x="8592000" y="2743963"/>
            <a:ext cx="3600000" cy="32218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EBD4DF1C-4919-E74C-8022-BE00FD75E59D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360000" y="6089650"/>
            <a:ext cx="444500" cy="428625"/>
          </a:xfrm>
          <a:prstGeom prst="rect">
            <a:avLst/>
          </a:prstGeom>
          <a:ln>
            <a:noFill/>
          </a:ln>
        </p:spPr>
        <p:txBody>
          <a:bodyPr wrap="square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D79EE95E-F8E2-094D-B99A-E1C9960AC8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6404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rge content_small image_dark furnature">
    <p:bg>
      <p:bgPr>
        <a:solidFill>
          <a:srgbClr val="97D7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>
            <a:extLst>
              <a:ext uri="{FF2B5EF4-FFF2-40B4-BE49-F238E27FC236}">
                <a16:creationId xmlns:a16="http://schemas.microsoft.com/office/drawing/2014/main" id="{1969BAAC-46EB-2846-BC6F-11EB74ADAD66}"/>
              </a:ext>
            </a:extLst>
          </p:cNvPr>
          <p:cNvSpPr/>
          <p:nvPr userDrawn="1"/>
        </p:nvSpPr>
        <p:spPr>
          <a:xfrm>
            <a:off x="1" y="0"/>
            <a:ext cx="9774057" cy="6858000"/>
          </a:xfrm>
          <a:custGeom>
            <a:avLst/>
            <a:gdLst>
              <a:gd name="connsiteX0" fmla="*/ 0 w 9774057"/>
              <a:gd name="connsiteY0" fmla="*/ 0 h 6858000"/>
              <a:gd name="connsiteX1" fmla="*/ 8570022 w 9774057"/>
              <a:gd name="connsiteY1" fmla="*/ 0 h 6858000"/>
              <a:gd name="connsiteX2" fmla="*/ 8679889 w 9774057"/>
              <a:gd name="connsiteY2" fmla="*/ 139540 h 6858000"/>
              <a:gd name="connsiteX3" fmla="*/ 9774057 w 9774057"/>
              <a:gd name="connsiteY3" fmla="*/ 3429000 h 6858000"/>
              <a:gd name="connsiteX4" fmla="*/ 8679889 w 9774057"/>
              <a:gd name="connsiteY4" fmla="*/ 6717686 h 6858000"/>
              <a:gd name="connsiteX5" fmla="*/ 8569360 w 9774057"/>
              <a:gd name="connsiteY5" fmla="*/ 6858000 h 6858000"/>
              <a:gd name="connsiteX6" fmla="*/ 0 w 977405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74057" h="6858000">
                <a:moveTo>
                  <a:pt x="0" y="0"/>
                </a:moveTo>
                <a:lnTo>
                  <a:pt x="8570022" y="0"/>
                </a:lnTo>
                <a:lnTo>
                  <a:pt x="8679889" y="139540"/>
                </a:lnTo>
                <a:cubicBezTo>
                  <a:pt x="9366797" y="1056265"/>
                  <a:pt x="9774057" y="2194683"/>
                  <a:pt x="9774057" y="3429000"/>
                </a:cubicBezTo>
                <a:cubicBezTo>
                  <a:pt x="9774057" y="4663318"/>
                  <a:pt x="9366797" y="5801381"/>
                  <a:pt x="8679889" y="6717686"/>
                </a:cubicBezTo>
                <a:lnTo>
                  <a:pt x="856936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37">
            <a:extLst>
              <a:ext uri="{FF2B5EF4-FFF2-40B4-BE49-F238E27FC236}">
                <a16:creationId xmlns:a16="http://schemas.microsoft.com/office/drawing/2014/main" id="{F85BEC64-E208-664F-9EE0-9B7FB09BB45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271181" y="-2870562"/>
            <a:ext cx="6299561" cy="6299562"/>
          </a:xfrm>
          <a:custGeom>
            <a:avLst/>
            <a:gdLst>
              <a:gd name="T0" fmla="*/ 0 w 2937"/>
              <a:gd name="T1" fmla="*/ 0 h 2938"/>
              <a:gd name="T2" fmla="*/ 0 w 2937"/>
              <a:gd name="T3" fmla="*/ 0 h 2938"/>
              <a:gd name="T4" fmla="*/ 0 w 2937"/>
              <a:gd name="T5" fmla="*/ 762 h 2938"/>
              <a:gd name="T6" fmla="*/ 2174 w 2937"/>
              <a:gd name="T7" fmla="*/ 2937 h 2938"/>
              <a:gd name="T8" fmla="*/ 2936 w 2937"/>
              <a:gd name="T9" fmla="*/ 2937 h 2938"/>
              <a:gd name="T10" fmla="*/ 2071 w 2937"/>
              <a:gd name="T11" fmla="*/ 861 h 2938"/>
              <a:gd name="T12" fmla="*/ 0 w 2937"/>
              <a:gd name="T13" fmla="*/ 0 h 29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37" h="2938">
                <a:moveTo>
                  <a:pt x="0" y="0"/>
                </a:moveTo>
                <a:lnTo>
                  <a:pt x="0" y="0"/>
                </a:lnTo>
                <a:cubicBezTo>
                  <a:pt x="0" y="762"/>
                  <a:pt x="0" y="762"/>
                  <a:pt x="0" y="762"/>
                </a:cubicBezTo>
                <a:cubicBezTo>
                  <a:pt x="1196" y="762"/>
                  <a:pt x="2170" y="1740"/>
                  <a:pt x="2174" y="2937"/>
                </a:cubicBezTo>
                <a:cubicBezTo>
                  <a:pt x="2936" y="2937"/>
                  <a:pt x="2936" y="2937"/>
                  <a:pt x="2936" y="2937"/>
                </a:cubicBezTo>
                <a:cubicBezTo>
                  <a:pt x="2932" y="2127"/>
                  <a:pt x="2605" y="1395"/>
                  <a:pt x="2071" y="861"/>
                </a:cubicBezTo>
                <a:cubicBezTo>
                  <a:pt x="1541" y="331"/>
                  <a:pt x="809" y="0"/>
                  <a:pt x="0" y="0"/>
                </a:cubicBezTo>
              </a:path>
            </a:pathLst>
          </a:custGeom>
          <a:solidFill>
            <a:srgbClr val="DA1883">
              <a:alpha val="7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Freeform 39">
            <a:extLst>
              <a:ext uri="{FF2B5EF4-FFF2-40B4-BE49-F238E27FC236}">
                <a16:creationId xmlns:a16="http://schemas.microsoft.com/office/drawing/2014/main" id="{EC7D8381-5A4C-4445-9CDD-61865BC7CF2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752020" y="-827461"/>
            <a:ext cx="3130860" cy="8541295"/>
          </a:xfrm>
          <a:custGeom>
            <a:avLst/>
            <a:gdLst>
              <a:gd name="T0" fmla="*/ 361 w 1461"/>
              <a:gd name="T1" fmla="*/ 0 h 3980"/>
              <a:gd name="T2" fmla="*/ 361 w 1461"/>
              <a:gd name="T3" fmla="*/ 0 h 3980"/>
              <a:gd name="T4" fmla="*/ 0 w 1461"/>
              <a:gd name="T5" fmla="*/ 361 h 3980"/>
              <a:gd name="T6" fmla="*/ 0 w 1461"/>
              <a:gd name="T7" fmla="*/ 3617 h 3980"/>
              <a:gd name="T8" fmla="*/ 361 w 1461"/>
              <a:gd name="T9" fmla="*/ 3979 h 3980"/>
              <a:gd name="T10" fmla="*/ 361 w 1461"/>
              <a:gd name="T11" fmla="*/ 0 h 39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61" h="3980">
                <a:moveTo>
                  <a:pt x="361" y="0"/>
                </a:moveTo>
                <a:lnTo>
                  <a:pt x="361" y="0"/>
                </a:lnTo>
                <a:cubicBezTo>
                  <a:pt x="0" y="361"/>
                  <a:pt x="0" y="361"/>
                  <a:pt x="0" y="361"/>
                </a:cubicBezTo>
                <a:cubicBezTo>
                  <a:pt x="900" y="1257"/>
                  <a:pt x="900" y="2717"/>
                  <a:pt x="0" y="3617"/>
                </a:cubicBezTo>
                <a:cubicBezTo>
                  <a:pt x="361" y="3979"/>
                  <a:pt x="361" y="3979"/>
                  <a:pt x="361" y="3979"/>
                </a:cubicBezTo>
                <a:cubicBezTo>
                  <a:pt x="1460" y="2881"/>
                  <a:pt x="1460" y="1093"/>
                  <a:pt x="361" y="0"/>
                </a:cubicBezTo>
              </a:path>
            </a:pathLst>
          </a:custGeom>
          <a:solidFill>
            <a:srgbClr val="DA1883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737" y="1418400"/>
            <a:ext cx="7404281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7738" y="2743963"/>
            <a:ext cx="7404282" cy="32218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EBD4DF1C-4919-E74C-8022-BE00FD75E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0950" y="6089650"/>
            <a:ext cx="444500" cy="428625"/>
          </a:xfrm>
          <a:prstGeom prst="rect">
            <a:avLst/>
          </a:prstGeom>
          <a:ln>
            <a:noFill/>
          </a:ln>
        </p:spPr>
        <p:txBody>
          <a:bodyPr wrap="square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D79EE95E-F8E2-094D-B99A-E1C9960AC8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8768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rge content_small image_light">
    <p:bg>
      <p:bgPr>
        <a:solidFill>
          <a:srgbClr val="97D7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>
            <a:extLst>
              <a:ext uri="{FF2B5EF4-FFF2-40B4-BE49-F238E27FC236}">
                <a16:creationId xmlns:a16="http://schemas.microsoft.com/office/drawing/2014/main" id="{EC9D86A3-5089-A748-BD22-F48C56237292}"/>
              </a:ext>
            </a:extLst>
          </p:cNvPr>
          <p:cNvSpPr/>
          <p:nvPr userDrawn="1"/>
        </p:nvSpPr>
        <p:spPr>
          <a:xfrm>
            <a:off x="1" y="0"/>
            <a:ext cx="9774057" cy="6858000"/>
          </a:xfrm>
          <a:custGeom>
            <a:avLst/>
            <a:gdLst>
              <a:gd name="connsiteX0" fmla="*/ 0 w 9774057"/>
              <a:gd name="connsiteY0" fmla="*/ 0 h 6858000"/>
              <a:gd name="connsiteX1" fmla="*/ 8570022 w 9774057"/>
              <a:gd name="connsiteY1" fmla="*/ 0 h 6858000"/>
              <a:gd name="connsiteX2" fmla="*/ 8679889 w 9774057"/>
              <a:gd name="connsiteY2" fmla="*/ 139540 h 6858000"/>
              <a:gd name="connsiteX3" fmla="*/ 9774057 w 9774057"/>
              <a:gd name="connsiteY3" fmla="*/ 3429000 h 6858000"/>
              <a:gd name="connsiteX4" fmla="*/ 8679889 w 9774057"/>
              <a:gd name="connsiteY4" fmla="*/ 6717686 h 6858000"/>
              <a:gd name="connsiteX5" fmla="*/ 8569360 w 9774057"/>
              <a:gd name="connsiteY5" fmla="*/ 6858000 h 6858000"/>
              <a:gd name="connsiteX6" fmla="*/ 0 w 977405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74057" h="6858000">
                <a:moveTo>
                  <a:pt x="0" y="0"/>
                </a:moveTo>
                <a:lnTo>
                  <a:pt x="8570022" y="0"/>
                </a:lnTo>
                <a:lnTo>
                  <a:pt x="8679889" y="139540"/>
                </a:lnTo>
                <a:cubicBezTo>
                  <a:pt x="9366797" y="1056265"/>
                  <a:pt x="9774057" y="2194683"/>
                  <a:pt x="9774057" y="3429000"/>
                </a:cubicBezTo>
                <a:cubicBezTo>
                  <a:pt x="9774057" y="4663318"/>
                  <a:pt x="9366797" y="5801381"/>
                  <a:pt x="8679889" y="6717686"/>
                </a:cubicBezTo>
                <a:lnTo>
                  <a:pt x="856936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37">
            <a:extLst>
              <a:ext uri="{FF2B5EF4-FFF2-40B4-BE49-F238E27FC236}">
                <a16:creationId xmlns:a16="http://schemas.microsoft.com/office/drawing/2014/main" id="{F85BEC64-E208-664F-9EE0-9B7FB09BB45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282756" y="-2870562"/>
            <a:ext cx="6299561" cy="6299562"/>
          </a:xfrm>
          <a:custGeom>
            <a:avLst/>
            <a:gdLst>
              <a:gd name="T0" fmla="*/ 0 w 2937"/>
              <a:gd name="T1" fmla="*/ 0 h 2938"/>
              <a:gd name="T2" fmla="*/ 0 w 2937"/>
              <a:gd name="T3" fmla="*/ 0 h 2938"/>
              <a:gd name="T4" fmla="*/ 0 w 2937"/>
              <a:gd name="T5" fmla="*/ 762 h 2938"/>
              <a:gd name="T6" fmla="*/ 2174 w 2937"/>
              <a:gd name="T7" fmla="*/ 2937 h 2938"/>
              <a:gd name="T8" fmla="*/ 2936 w 2937"/>
              <a:gd name="T9" fmla="*/ 2937 h 2938"/>
              <a:gd name="T10" fmla="*/ 2071 w 2937"/>
              <a:gd name="T11" fmla="*/ 861 h 2938"/>
              <a:gd name="T12" fmla="*/ 0 w 2937"/>
              <a:gd name="T13" fmla="*/ 0 h 29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37" h="2938">
                <a:moveTo>
                  <a:pt x="0" y="0"/>
                </a:moveTo>
                <a:lnTo>
                  <a:pt x="0" y="0"/>
                </a:lnTo>
                <a:cubicBezTo>
                  <a:pt x="0" y="762"/>
                  <a:pt x="0" y="762"/>
                  <a:pt x="0" y="762"/>
                </a:cubicBezTo>
                <a:cubicBezTo>
                  <a:pt x="1196" y="762"/>
                  <a:pt x="2170" y="1740"/>
                  <a:pt x="2174" y="2937"/>
                </a:cubicBezTo>
                <a:cubicBezTo>
                  <a:pt x="2936" y="2937"/>
                  <a:pt x="2936" y="2937"/>
                  <a:pt x="2936" y="2937"/>
                </a:cubicBezTo>
                <a:cubicBezTo>
                  <a:pt x="2932" y="2127"/>
                  <a:pt x="2605" y="1395"/>
                  <a:pt x="2071" y="861"/>
                </a:cubicBezTo>
                <a:cubicBezTo>
                  <a:pt x="1541" y="331"/>
                  <a:pt x="809" y="0"/>
                  <a:pt x="0" y="0"/>
                </a:cubicBezTo>
              </a:path>
            </a:pathLst>
          </a:custGeom>
          <a:solidFill>
            <a:srgbClr val="DA1883">
              <a:alpha val="7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Freeform 39">
            <a:extLst>
              <a:ext uri="{FF2B5EF4-FFF2-40B4-BE49-F238E27FC236}">
                <a16:creationId xmlns:a16="http://schemas.microsoft.com/office/drawing/2014/main" id="{EC7D8381-5A4C-4445-9CDD-61865BC7CF2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752020" y="-827461"/>
            <a:ext cx="3130860" cy="8541295"/>
          </a:xfrm>
          <a:custGeom>
            <a:avLst/>
            <a:gdLst>
              <a:gd name="T0" fmla="*/ 361 w 1461"/>
              <a:gd name="T1" fmla="*/ 0 h 3980"/>
              <a:gd name="T2" fmla="*/ 361 w 1461"/>
              <a:gd name="T3" fmla="*/ 0 h 3980"/>
              <a:gd name="T4" fmla="*/ 0 w 1461"/>
              <a:gd name="T5" fmla="*/ 361 h 3980"/>
              <a:gd name="T6" fmla="*/ 0 w 1461"/>
              <a:gd name="T7" fmla="*/ 3617 h 3980"/>
              <a:gd name="T8" fmla="*/ 361 w 1461"/>
              <a:gd name="T9" fmla="*/ 3979 h 3980"/>
              <a:gd name="T10" fmla="*/ 361 w 1461"/>
              <a:gd name="T11" fmla="*/ 0 h 39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61" h="3980">
                <a:moveTo>
                  <a:pt x="361" y="0"/>
                </a:moveTo>
                <a:lnTo>
                  <a:pt x="361" y="0"/>
                </a:lnTo>
                <a:cubicBezTo>
                  <a:pt x="0" y="361"/>
                  <a:pt x="0" y="361"/>
                  <a:pt x="0" y="361"/>
                </a:cubicBezTo>
                <a:cubicBezTo>
                  <a:pt x="900" y="1257"/>
                  <a:pt x="900" y="2717"/>
                  <a:pt x="0" y="3617"/>
                </a:cubicBezTo>
                <a:cubicBezTo>
                  <a:pt x="361" y="3979"/>
                  <a:pt x="361" y="3979"/>
                  <a:pt x="361" y="3979"/>
                </a:cubicBezTo>
                <a:cubicBezTo>
                  <a:pt x="1460" y="2881"/>
                  <a:pt x="1460" y="1093"/>
                  <a:pt x="361" y="0"/>
                </a:cubicBezTo>
              </a:path>
            </a:pathLst>
          </a:custGeom>
          <a:solidFill>
            <a:srgbClr val="DA1883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737" y="1418400"/>
            <a:ext cx="7404281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7738" y="2743963"/>
            <a:ext cx="7404282" cy="32218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FA2601DF-7383-C94A-AF33-79FC30306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0950" y="6089650"/>
            <a:ext cx="444500" cy="428625"/>
          </a:xfrm>
          <a:prstGeom prst="rect">
            <a:avLst/>
          </a:prstGeom>
          <a:ln>
            <a:noFill/>
          </a:ln>
        </p:spPr>
        <p:txBody>
          <a:bodyPr wrap="square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D79EE95E-F8E2-094D-B99A-E1C9960AC8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3275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mall content_Large image_dark ">
    <p:bg>
      <p:bgPr>
        <a:solidFill>
          <a:srgbClr val="97D7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>
            <a:extLst>
              <a:ext uri="{FF2B5EF4-FFF2-40B4-BE49-F238E27FC236}">
                <a16:creationId xmlns:a16="http://schemas.microsoft.com/office/drawing/2014/main" id="{A9C1A2EE-0651-DF4F-8D9B-0BAB922A9378}"/>
              </a:ext>
            </a:extLst>
          </p:cNvPr>
          <p:cNvSpPr/>
          <p:nvPr userDrawn="1"/>
        </p:nvSpPr>
        <p:spPr>
          <a:xfrm>
            <a:off x="0" y="0"/>
            <a:ext cx="5191425" cy="6857999"/>
          </a:xfrm>
          <a:custGeom>
            <a:avLst/>
            <a:gdLst>
              <a:gd name="connsiteX0" fmla="*/ 0 w 5191425"/>
              <a:gd name="connsiteY0" fmla="*/ 0 h 6857999"/>
              <a:gd name="connsiteX1" fmla="*/ 3978961 w 5191425"/>
              <a:gd name="connsiteY1" fmla="*/ 0 h 6857999"/>
              <a:gd name="connsiteX2" fmla="*/ 4097257 w 5191425"/>
              <a:gd name="connsiteY2" fmla="*/ 150245 h 6857999"/>
              <a:gd name="connsiteX3" fmla="*/ 5191425 w 5191425"/>
              <a:gd name="connsiteY3" fmla="*/ 3439705 h 6857999"/>
              <a:gd name="connsiteX4" fmla="*/ 4097257 w 5191425"/>
              <a:gd name="connsiteY4" fmla="*/ 6728391 h 6857999"/>
              <a:gd name="connsiteX5" fmla="*/ 3995162 w 5191425"/>
              <a:gd name="connsiteY5" fmla="*/ 6857999 h 6857999"/>
              <a:gd name="connsiteX6" fmla="*/ 0 w 5191425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91425" h="6857999">
                <a:moveTo>
                  <a:pt x="0" y="0"/>
                </a:moveTo>
                <a:lnTo>
                  <a:pt x="3978961" y="0"/>
                </a:lnTo>
                <a:lnTo>
                  <a:pt x="4097257" y="150245"/>
                </a:lnTo>
                <a:cubicBezTo>
                  <a:pt x="4784165" y="1066970"/>
                  <a:pt x="5191425" y="2205388"/>
                  <a:pt x="5191425" y="3439705"/>
                </a:cubicBezTo>
                <a:cubicBezTo>
                  <a:pt x="5191425" y="4674023"/>
                  <a:pt x="4784165" y="5812086"/>
                  <a:pt x="4097257" y="6728391"/>
                </a:cubicBezTo>
                <a:lnTo>
                  <a:pt x="3995162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37">
            <a:extLst>
              <a:ext uri="{FF2B5EF4-FFF2-40B4-BE49-F238E27FC236}">
                <a16:creationId xmlns:a16="http://schemas.microsoft.com/office/drawing/2014/main" id="{F85BEC64-E208-664F-9EE0-9B7FB09BB45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311451" y="-2870562"/>
            <a:ext cx="6299561" cy="6299562"/>
          </a:xfrm>
          <a:custGeom>
            <a:avLst/>
            <a:gdLst>
              <a:gd name="T0" fmla="*/ 0 w 2937"/>
              <a:gd name="T1" fmla="*/ 0 h 2938"/>
              <a:gd name="T2" fmla="*/ 0 w 2937"/>
              <a:gd name="T3" fmla="*/ 0 h 2938"/>
              <a:gd name="T4" fmla="*/ 0 w 2937"/>
              <a:gd name="T5" fmla="*/ 762 h 2938"/>
              <a:gd name="T6" fmla="*/ 2174 w 2937"/>
              <a:gd name="T7" fmla="*/ 2937 h 2938"/>
              <a:gd name="T8" fmla="*/ 2936 w 2937"/>
              <a:gd name="T9" fmla="*/ 2937 h 2938"/>
              <a:gd name="T10" fmla="*/ 2071 w 2937"/>
              <a:gd name="T11" fmla="*/ 861 h 2938"/>
              <a:gd name="T12" fmla="*/ 0 w 2937"/>
              <a:gd name="T13" fmla="*/ 0 h 29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37" h="2938">
                <a:moveTo>
                  <a:pt x="0" y="0"/>
                </a:moveTo>
                <a:lnTo>
                  <a:pt x="0" y="0"/>
                </a:lnTo>
                <a:cubicBezTo>
                  <a:pt x="0" y="762"/>
                  <a:pt x="0" y="762"/>
                  <a:pt x="0" y="762"/>
                </a:cubicBezTo>
                <a:cubicBezTo>
                  <a:pt x="1196" y="762"/>
                  <a:pt x="2170" y="1740"/>
                  <a:pt x="2174" y="2937"/>
                </a:cubicBezTo>
                <a:cubicBezTo>
                  <a:pt x="2936" y="2937"/>
                  <a:pt x="2936" y="2937"/>
                  <a:pt x="2936" y="2937"/>
                </a:cubicBezTo>
                <a:cubicBezTo>
                  <a:pt x="2932" y="2127"/>
                  <a:pt x="2605" y="1395"/>
                  <a:pt x="2071" y="861"/>
                </a:cubicBezTo>
                <a:cubicBezTo>
                  <a:pt x="1541" y="331"/>
                  <a:pt x="809" y="0"/>
                  <a:pt x="0" y="0"/>
                </a:cubicBezTo>
              </a:path>
            </a:pathLst>
          </a:custGeom>
          <a:solidFill>
            <a:srgbClr val="DA1883">
              <a:alpha val="7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Freeform 39">
            <a:extLst>
              <a:ext uri="{FF2B5EF4-FFF2-40B4-BE49-F238E27FC236}">
                <a16:creationId xmlns:a16="http://schemas.microsoft.com/office/drawing/2014/main" id="{EC7D8381-5A4C-4445-9CDD-61865BC7CF2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169388" y="-827461"/>
            <a:ext cx="3130860" cy="8541295"/>
          </a:xfrm>
          <a:custGeom>
            <a:avLst/>
            <a:gdLst>
              <a:gd name="T0" fmla="*/ 361 w 1461"/>
              <a:gd name="T1" fmla="*/ 0 h 3980"/>
              <a:gd name="T2" fmla="*/ 361 w 1461"/>
              <a:gd name="T3" fmla="*/ 0 h 3980"/>
              <a:gd name="T4" fmla="*/ 0 w 1461"/>
              <a:gd name="T5" fmla="*/ 361 h 3980"/>
              <a:gd name="T6" fmla="*/ 0 w 1461"/>
              <a:gd name="T7" fmla="*/ 3617 h 3980"/>
              <a:gd name="T8" fmla="*/ 361 w 1461"/>
              <a:gd name="T9" fmla="*/ 3979 h 3980"/>
              <a:gd name="T10" fmla="*/ 361 w 1461"/>
              <a:gd name="T11" fmla="*/ 0 h 39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61" h="3980">
                <a:moveTo>
                  <a:pt x="361" y="0"/>
                </a:moveTo>
                <a:lnTo>
                  <a:pt x="361" y="0"/>
                </a:lnTo>
                <a:cubicBezTo>
                  <a:pt x="0" y="361"/>
                  <a:pt x="0" y="361"/>
                  <a:pt x="0" y="361"/>
                </a:cubicBezTo>
                <a:cubicBezTo>
                  <a:pt x="900" y="1257"/>
                  <a:pt x="900" y="2717"/>
                  <a:pt x="0" y="3617"/>
                </a:cubicBezTo>
                <a:cubicBezTo>
                  <a:pt x="361" y="3979"/>
                  <a:pt x="361" y="3979"/>
                  <a:pt x="361" y="3979"/>
                </a:cubicBezTo>
                <a:cubicBezTo>
                  <a:pt x="1460" y="2881"/>
                  <a:pt x="1460" y="1093"/>
                  <a:pt x="361" y="0"/>
                </a:cubicBezTo>
              </a:path>
            </a:pathLst>
          </a:custGeom>
          <a:solidFill>
            <a:srgbClr val="DA1883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738" y="1418400"/>
            <a:ext cx="36000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7738" y="2743963"/>
            <a:ext cx="3600000" cy="32218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EBD4DF1C-4919-E74C-8022-BE00FD75E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0950" y="6089650"/>
            <a:ext cx="444500" cy="428625"/>
          </a:xfrm>
          <a:prstGeom prst="rect">
            <a:avLst/>
          </a:prstGeom>
          <a:ln>
            <a:noFill/>
          </a:ln>
        </p:spPr>
        <p:txBody>
          <a:bodyPr wrap="square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D79EE95E-F8E2-094D-B99A-E1C9960AC8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788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wo column_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680485"/>
            <a:ext cx="3382926" cy="48376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7E08DEC-A96F-9A47-A8E4-0FA7FFA1A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0950" y="6089650"/>
            <a:ext cx="444500" cy="428625"/>
          </a:xfrm>
          <a:prstGeom prst="rect">
            <a:avLst/>
          </a:prstGeom>
          <a:ln>
            <a:noFill/>
          </a:ln>
        </p:spPr>
        <p:txBody>
          <a:bodyPr wrap="square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D79EE95E-F8E2-094D-B99A-E1C9960AC8D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129B85AA-20D7-534E-B4DC-A0FF68BBCE4B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4380614" y="680485"/>
            <a:ext cx="6973186" cy="483766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64781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mall content_Large image_light">
    <p:bg>
      <p:bgPr>
        <a:solidFill>
          <a:srgbClr val="97D7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>
            <a:extLst>
              <a:ext uri="{FF2B5EF4-FFF2-40B4-BE49-F238E27FC236}">
                <a16:creationId xmlns:a16="http://schemas.microsoft.com/office/drawing/2014/main" id="{A03CECDF-D95B-A747-8F80-920B8B21BDB7}"/>
              </a:ext>
            </a:extLst>
          </p:cNvPr>
          <p:cNvSpPr/>
          <p:nvPr userDrawn="1"/>
        </p:nvSpPr>
        <p:spPr>
          <a:xfrm>
            <a:off x="0" y="0"/>
            <a:ext cx="5191425" cy="6857999"/>
          </a:xfrm>
          <a:custGeom>
            <a:avLst/>
            <a:gdLst>
              <a:gd name="connsiteX0" fmla="*/ 0 w 5191425"/>
              <a:gd name="connsiteY0" fmla="*/ 0 h 6857999"/>
              <a:gd name="connsiteX1" fmla="*/ 3978961 w 5191425"/>
              <a:gd name="connsiteY1" fmla="*/ 0 h 6857999"/>
              <a:gd name="connsiteX2" fmla="*/ 4097257 w 5191425"/>
              <a:gd name="connsiteY2" fmla="*/ 150245 h 6857999"/>
              <a:gd name="connsiteX3" fmla="*/ 5191425 w 5191425"/>
              <a:gd name="connsiteY3" fmla="*/ 3439705 h 6857999"/>
              <a:gd name="connsiteX4" fmla="*/ 4097257 w 5191425"/>
              <a:gd name="connsiteY4" fmla="*/ 6728391 h 6857999"/>
              <a:gd name="connsiteX5" fmla="*/ 3995162 w 5191425"/>
              <a:gd name="connsiteY5" fmla="*/ 6857999 h 6857999"/>
              <a:gd name="connsiteX6" fmla="*/ 0 w 5191425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91425" h="6857999">
                <a:moveTo>
                  <a:pt x="0" y="0"/>
                </a:moveTo>
                <a:lnTo>
                  <a:pt x="3978961" y="0"/>
                </a:lnTo>
                <a:lnTo>
                  <a:pt x="4097257" y="150245"/>
                </a:lnTo>
                <a:cubicBezTo>
                  <a:pt x="4784165" y="1066970"/>
                  <a:pt x="5191425" y="2205388"/>
                  <a:pt x="5191425" y="3439705"/>
                </a:cubicBezTo>
                <a:cubicBezTo>
                  <a:pt x="5191425" y="4674023"/>
                  <a:pt x="4784165" y="5812086"/>
                  <a:pt x="4097257" y="6728391"/>
                </a:cubicBezTo>
                <a:lnTo>
                  <a:pt x="3995162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37">
            <a:extLst>
              <a:ext uri="{FF2B5EF4-FFF2-40B4-BE49-F238E27FC236}">
                <a16:creationId xmlns:a16="http://schemas.microsoft.com/office/drawing/2014/main" id="{F85BEC64-E208-664F-9EE0-9B7FB09BB45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323026" y="-2870562"/>
            <a:ext cx="6299561" cy="6299562"/>
          </a:xfrm>
          <a:custGeom>
            <a:avLst/>
            <a:gdLst>
              <a:gd name="T0" fmla="*/ 0 w 2937"/>
              <a:gd name="T1" fmla="*/ 0 h 2938"/>
              <a:gd name="T2" fmla="*/ 0 w 2937"/>
              <a:gd name="T3" fmla="*/ 0 h 2938"/>
              <a:gd name="T4" fmla="*/ 0 w 2937"/>
              <a:gd name="T5" fmla="*/ 762 h 2938"/>
              <a:gd name="T6" fmla="*/ 2174 w 2937"/>
              <a:gd name="T7" fmla="*/ 2937 h 2938"/>
              <a:gd name="T8" fmla="*/ 2936 w 2937"/>
              <a:gd name="T9" fmla="*/ 2937 h 2938"/>
              <a:gd name="T10" fmla="*/ 2071 w 2937"/>
              <a:gd name="T11" fmla="*/ 861 h 2938"/>
              <a:gd name="T12" fmla="*/ 0 w 2937"/>
              <a:gd name="T13" fmla="*/ 0 h 29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37" h="2938">
                <a:moveTo>
                  <a:pt x="0" y="0"/>
                </a:moveTo>
                <a:lnTo>
                  <a:pt x="0" y="0"/>
                </a:lnTo>
                <a:cubicBezTo>
                  <a:pt x="0" y="762"/>
                  <a:pt x="0" y="762"/>
                  <a:pt x="0" y="762"/>
                </a:cubicBezTo>
                <a:cubicBezTo>
                  <a:pt x="1196" y="762"/>
                  <a:pt x="2170" y="1740"/>
                  <a:pt x="2174" y="2937"/>
                </a:cubicBezTo>
                <a:cubicBezTo>
                  <a:pt x="2936" y="2937"/>
                  <a:pt x="2936" y="2937"/>
                  <a:pt x="2936" y="2937"/>
                </a:cubicBezTo>
                <a:cubicBezTo>
                  <a:pt x="2932" y="2127"/>
                  <a:pt x="2605" y="1395"/>
                  <a:pt x="2071" y="861"/>
                </a:cubicBezTo>
                <a:cubicBezTo>
                  <a:pt x="1541" y="331"/>
                  <a:pt x="809" y="0"/>
                  <a:pt x="0" y="0"/>
                </a:cubicBezTo>
              </a:path>
            </a:pathLst>
          </a:custGeom>
          <a:solidFill>
            <a:srgbClr val="DA1883">
              <a:alpha val="7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Freeform 39">
            <a:extLst>
              <a:ext uri="{FF2B5EF4-FFF2-40B4-BE49-F238E27FC236}">
                <a16:creationId xmlns:a16="http://schemas.microsoft.com/office/drawing/2014/main" id="{EC7D8381-5A4C-4445-9CDD-61865BC7CF2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169388" y="-827461"/>
            <a:ext cx="3130860" cy="8541295"/>
          </a:xfrm>
          <a:custGeom>
            <a:avLst/>
            <a:gdLst>
              <a:gd name="T0" fmla="*/ 361 w 1461"/>
              <a:gd name="T1" fmla="*/ 0 h 3980"/>
              <a:gd name="T2" fmla="*/ 361 w 1461"/>
              <a:gd name="T3" fmla="*/ 0 h 3980"/>
              <a:gd name="T4" fmla="*/ 0 w 1461"/>
              <a:gd name="T5" fmla="*/ 361 h 3980"/>
              <a:gd name="T6" fmla="*/ 0 w 1461"/>
              <a:gd name="T7" fmla="*/ 3617 h 3980"/>
              <a:gd name="T8" fmla="*/ 361 w 1461"/>
              <a:gd name="T9" fmla="*/ 3979 h 3980"/>
              <a:gd name="T10" fmla="*/ 361 w 1461"/>
              <a:gd name="T11" fmla="*/ 0 h 39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61" h="3980">
                <a:moveTo>
                  <a:pt x="361" y="0"/>
                </a:moveTo>
                <a:lnTo>
                  <a:pt x="361" y="0"/>
                </a:lnTo>
                <a:cubicBezTo>
                  <a:pt x="0" y="361"/>
                  <a:pt x="0" y="361"/>
                  <a:pt x="0" y="361"/>
                </a:cubicBezTo>
                <a:cubicBezTo>
                  <a:pt x="900" y="1257"/>
                  <a:pt x="900" y="2717"/>
                  <a:pt x="0" y="3617"/>
                </a:cubicBezTo>
                <a:cubicBezTo>
                  <a:pt x="361" y="3979"/>
                  <a:pt x="361" y="3979"/>
                  <a:pt x="361" y="3979"/>
                </a:cubicBezTo>
                <a:cubicBezTo>
                  <a:pt x="1460" y="2881"/>
                  <a:pt x="1460" y="1093"/>
                  <a:pt x="361" y="0"/>
                </a:cubicBezTo>
              </a:path>
            </a:pathLst>
          </a:custGeom>
          <a:solidFill>
            <a:srgbClr val="DA1883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738" y="1418400"/>
            <a:ext cx="36000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7738" y="2743963"/>
            <a:ext cx="3600000" cy="32218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EBD4DF1C-4919-E74C-8022-BE00FD75E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0950" y="6089650"/>
            <a:ext cx="444500" cy="428625"/>
          </a:xfrm>
          <a:prstGeom prst="rect">
            <a:avLst/>
          </a:prstGeom>
          <a:ln>
            <a:noFill/>
          </a:ln>
        </p:spPr>
        <p:txBody>
          <a:bodyPr wrap="square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D79EE95E-F8E2-094D-B99A-E1C9960AC8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4926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content_Green_small image_light2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>
            <a:extLst>
              <a:ext uri="{FF2B5EF4-FFF2-40B4-BE49-F238E27FC236}">
                <a16:creationId xmlns:a16="http://schemas.microsoft.com/office/drawing/2014/main" id="{A2B09330-80C1-BF47-9192-61A5BB62261E}"/>
              </a:ext>
            </a:extLst>
          </p:cNvPr>
          <p:cNvSpPr/>
          <p:nvPr userDrawn="1"/>
        </p:nvSpPr>
        <p:spPr>
          <a:xfrm>
            <a:off x="1" y="0"/>
            <a:ext cx="9774057" cy="6858000"/>
          </a:xfrm>
          <a:custGeom>
            <a:avLst/>
            <a:gdLst>
              <a:gd name="connsiteX0" fmla="*/ 0 w 9774057"/>
              <a:gd name="connsiteY0" fmla="*/ 0 h 6858000"/>
              <a:gd name="connsiteX1" fmla="*/ 8570022 w 9774057"/>
              <a:gd name="connsiteY1" fmla="*/ 0 h 6858000"/>
              <a:gd name="connsiteX2" fmla="*/ 8679889 w 9774057"/>
              <a:gd name="connsiteY2" fmla="*/ 139540 h 6858000"/>
              <a:gd name="connsiteX3" fmla="*/ 9774057 w 9774057"/>
              <a:gd name="connsiteY3" fmla="*/ 3429000 h 6858000"/>
              <a:gd name="connsiteX4" fmla="*/ 8679889 w 9774057"/>
              <a:gd name="connsiteY4" fmla="*/ 6717686 h 6858000"/>
              <a:gd name="connsiteX5" fmla="*/ 8569360 w 9774057"/>
              <a:gd name="connsiteY5" fmla="*/ 6858000 h 6858000"/>
              <a:gd name="connsiteX6" fmla="*/ 0 w 977405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74057" h="6858000">
                <a:moveTo>
                  <a:pt x="0" y="0"/>
                </a:moveTo>
                <a:lnTo>
                  <a:pt x="8570022" y="0"/>
                </a:lnTo>
                <a:lnTo>
                  <a:pt x="8679889" y="139540"/>
                </a:lnTo>
                <a:cubicBezTo>
                  <a:pt x="9366797" y="1056265"/>
                  <a:pt x="9774057" y="2194683"/>
                  <a:pt x="9774057" y="3429000"/>
                </a:cubicBezTo>
                <a:cubicBezTo>
                  <a:pt x="9774057" y="4663318"/>
                  <a:pt x="9366797" y="5801381"/>
                  <a:pt x="8679889" y="6717686"/>
                </a:cubicBezTo>
                <a:lnTo>
                  <a:pt x="856936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37">
            <a:extLst>
              <a:ext uri="{FF2B5EF4-FFF2-40B4-BE49-F238E27FC236}">
                <a16:creationId xmlns:a16="http://schemas.microsoft.com/office/drawing/2014/main" id="{F85BEC64-E208-664F-9EE0-9B7FB09BB45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281813" y="-2870562"/>
            <a:ext cx="6299561" cy="6299562"/>
          </a:xfrm>
          <a:custGeom>
            <a:avLst/>
            <a:gdLst>
              <a:gd name="T0" fmla="*/ 0 w 2937"/>
              <a:gd name="T1" fmla="*/ 0 h 2938"/>
              <a:gd name="T2" fmla="*/ 0 w 2937"/>
              <a:gd name="T3" fmla="*/ 0 h 2938"/>
              <a:gd name="T4" fmla="*/ 0 w 2937"/>
              <a:gd name="T5" fmla="*/ 762 h 2938"/>
              <a:gd name="T6" fmla="*/ 2174 w 2937"/>
              <a:gd name="T7" fmla="*/ 2937 h 2938"/>
              <a:gd name="T8" fmla="*/ 2936 w 2937"/>
              <a:gd name="T9" fmla="*/ 2937 h 2938"/>
              <a:gd name="T10" fmla="*/ 2071 w 2937"/>
              <a:gd name="T11" fmla="*/ 861 h 2938"/>
              <a:gd name="T12" fmla="*/ 0 w 2937"/>
              <a:gd name="T13" fmla="*/ 0 h 29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37" h="2938">
                <a:moveTo>
                  <a:pt x="0" y="0"/>
                </a:moveTo>
                <a:lnTo>
                  <a:pt x="0" y="0"/>
                </a:lnTo>
                <a:cubicBezTo>
                  <a:pt x="0" y="762"/>
                  <a:pt x="0" y="762"/>
                  <a:pt x="0" y="762"/>
                </a:cubicBezTo>
                <a:cubicBezTo>
                  <a:pt x="1196" y="762"/>
                  <a:pt x="2170" y="1740"/>
                  <a:pt x="2174" y="2937"/>
                </a:cubicBezTo>
                <a:cubicBezTo>
                  <a:pt x="2936" y="2937"/>
                  <a:pt x="2936" y="2937"/>
                  <a:pt x="2936" y="2937"/>
                </a:cubicBezTo>
                <a:cubicBezTo>
                  <a:pt x="2932" y="2127"/>
                  <a:pt x="2605" y="1395"/>
                  <a:pt x="2071" y="861"/>
                </a:cubicBezTo>
                <a:cubicBezTo>
                  <a:pt x="1541" y="331"/>
                  <a:pt x="809" y="0"/>
                  <a:pt x="0" y="0"/>
                </a:cubicBezTo>
              </a:path>
            </a:pathLst>
          </a:custGeom>
          <a:solidFill>
            <a:srgbClr val="97D700">
              <a:alpha val="7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Freeform 39">
            <a:extLst>
              <a:ext uri="{FF2B5EF4-FFF2-40B4-BE49-F238E27FC236}">
                <a16:creationId xmlns:a16="http://schemas.microsoft.com/office/drawing/2014/main" id="{EC7D8381-5A4C-4445-9CDD-61865BC7CF2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752020" y="-827461"/>
            <a:ext cx="3130860" cy="8541295"/>
          </a:xfrm>
          <a:custGeom>
            <a:avLst/>
            <a:gdLst>
              <a:gd name="T0" fmla="*/ 361 w 1461"/>
              <a:gd name="T1" fmla="*/ 0 h 3980"/>
              <a:gd name="T2" fmla="*/ 361 w 1461"/>
              <a:gd name="T3" fmla="*/ 0 h 3980"/>
              <a:gd name="T4" fmla="*/ 0 w 1461"/>
              <a:gd name="T5" fmla="*/ 361 h 3980"/>
              <a:gd name="T6" fmla="*/ 0 w 1461"/>
              <a:gd name="T7" fmla="*/ 3617 h 3980"/>
              <a:gd name="T8" fmla="*/ 361 w 1461"/>
              <a:gd name="T9" fmla="*/ 3979 h 3980"/>
              <a:gd name="T10" fmla="*/ 361 w 1461"/>
              <a:gd name="T11" fmla="*/ 0 h 39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61" h="3980">
                <a:moveTo>
                  <a:pt x="361" y="0"/>
                </a:moveTo>
                <a:lnTo>
                  <a:pt x="361" y="0"/>
                </a:lnTo>
                <a:cubicBezTo>
                  <a:pt x="0" y="361"/>
                  <a:pt x="0" y="361"/>
                  <a:pt x="0" y="361"/>
                </a:cubicBezTo>
                <a:cubicBezTo>
                  <a:pt x="900" y="1257"/>
                  <a:pt x="900" y="2717"/>
                  <a:pt x="0" y="3617"/>
                </a:cubicBezTo>
                <a:cubicBezTo>
                  <a:pt x="361" y="3979"/>
                  <a:pt x="361" y="3979"/>
                  <a:pt x="361" y="3979"/>
                </a:cubicBezTo>
                <a:cubicBezTo>
                  <a:pt x="1460" y="2881"/>
                  <a:pt x="1460" y="1093"/>
                  <a:pt x="361" y="0"/>
                </a:cubicBezTo>
              </a:path>
            </a:pathLst>
          </a:custGeom>
          <a:solidFill>
            <a:srgbClr val="97D700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737" y="1418400"/>
            <a:ext cx="7404281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7738" y="2743963"/>
            <a:ext cx="7404282" cy="32218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EBD4DF1C-4919-E74C-8022-BE00FD75E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0950" y="6089650"/>
            <a:ext cx="444500" cy="428625"/>
          </a:xfrm>
          <a:prstGeom prst="rect">
            <a:avLst/>
          </a:prstGeom>
          <a:ln>
            <a:noFill/>
          </a:ln>
        </p:spPr>
        <p:txBody>
          <a:bodyPr wrap="square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D79EE95E-F8E2-094D-B99A-E1C9960AC8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8006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content_Green_small image_ligh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>
            <a:extLst>
              <a:ext uri="{FF2B5EF4-FFF2-40B4-BE49-F238E27FC236}">
                <a16:creationId xmlns:a16="http://schemas.microsoft.com/office/drawing/2014/main" id="{80D3A85F-7121-264B-A30B-501273CF1831}"/>
              </a:ext>
            </a:extLst>
          </p:cNvPr>
          <p:cNvSpPr/>
          <p:nvPr userDrawn="1"/>
        </p:nvSpPr>
        <p:spPr>
          <a:xfrm>
            <a:off x="1" y="0"/>
            <a:ext cx="9774057" cy="6858000"/>
          </a:xfrm>
          <a:custGeom>
            <a:avLst/>
            <a:gdLst>
              <a:gd name="connsiteX0" fmla="*/ 0 w 9774057"/>
              <a:gd name="connsiteY0" fmla="*/ 0 h 6858000"/>
              <a:gd name="connsiteX1" fmla="*/ 8570022 w 9774057"/>
              <a:gd name="connsiteY1" fmla="*/ 0 h 6858000"/>
              <a:gd name="connsiteX2" fmla="*/ 8679889 w 9774057"/>
              <a:gd name="connsiteY2" fmla="*/ 139540 h 6858000"/>
              <a:gd name="connsiteX3" fmla="*/ 9774057 w 9774057"/>
              <a:gd name="connsiteY3" fmla="*/ 3429000 h 6858000"/>
              <a:gd name="connsiteX4" fmla="*/ 8679889 w 9774057"/>
              <a:gd name="connsiteY4" fmla="*/ 6717686 h 6858000"/>
              <a:gd name="connsiteX5" fmla="*/ 8569360 w 9774057"/>
              <a:gd name="connsiteY5" fmla="*/ 6858000 h 6858000"/>
              <a:gd name="connsiteX6" fmla="*/ 0 w 977405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74057" h="6858000">
                <a:moveTo>
                  <a:pt x="0" y="0"/>
                </a:moveTo>
                <a:lnTo>
                  <a:pt x="8570022" y="0"/>
                </a:lnTo>
                <a:lnTo>
                  <a:pt x="8679889" y="139540"/>
                </a:lnTo>
                <a:cubicBezTo>
                  <a:pt x="9366797" y="1056265"/>
                  <a:pt x="9774057" y="2194683"/>
                  <a:pt x="9774057" y="3429000"/>
                </a:cubicBezTo>
                <a:cubicBezTo>
                  <a:pt x="9774057" y="4663318"/>
                  <a:pt x="9366797" y="5801381"/>
                  <a:pt x="8679889" y="6717686"/>
                </a:cubicBezTo>
                <a:lnTo>
                  <a:pt x="856936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37">
            <a:extLst>
              <a:ext uri="{FF2B5EF4-FFF2-40B4-BE49-F238E27FC236}">
                <a16:creationId xmlns:a16="http://schemas.microsoft.com/office/drawing/2014/main" id="{F85BEC64-E208-664F-9EE0-9B7FB09BB45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271181" y="-2870562"/>
            <a:ext cx="6299561" cy="6299562"/>
          </a:xfrm>
          <a:custGeom>
            <a:avLst/>
            <a:gdLst>
              <a:gd name="T0" fmla="*/ 0 w 2937"/>
              <a:gd name="T1" fmla="*/ 0 h 2938"/>
              <a:gd name="T2" fmla="*/ 0 w 2937"/>
              <a:gd name="T3" fmla="*/ 0 h 2938"/>
              <a:gd name="T4" fmla="*/ 0 w 2937"/>
              <a:gd name="T5" fmla="*/ 762 h 2938"/>
              <a:gd name="T6" fmla="*/ 2174 w 2937"/>
              <a:gd name="T7" fmla="*/ 2937 h 2938"/>
              <a:gd name="T8" fmla="*/ 2936 w 2937"/>
              <a:gd name="T9" fmla="*/ 2937 h 2938"/>
              <a:gd name="T10" fmla="*/ 2071 w 2937"/>
              <a:gd name="T11" fmla="*/ 861 h 2938"/>
              <a:gd name="T12" fmla="*/ 0 w 2937"/>
              <a:gd name="T13" fmla="*/ 0 h 29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37" h="2938">
                <a:moveTo>
                  <a:pt x="0" y="0"/>
                </a:moveTo>
                <a:lnTo>
                  <a:pt x="0" y="0"/>
                </a:lnTo>
                <a:cubicBezTo>
                  <a:pt x="0" y="762"/>
                  <a:pt x="0" y="762"/>
                  <a:pt x="0" y="762"/>
                </a:cubicBezTo>
                <a:cubicBezTo>
                  <a:pt x="1196" y="762"/>
                  <a:pt x="2170" y="1740"/>
                  <a:pt x="2174" y="2937"/>
                </a:cubicBezTo>
                <a:cubicBezTo>
                  <a:pt x="2936" y="2937"/>
                  <a:pt x="2936" y="2937"/>
                  <a:pt x="2936" y="2937"/>
                </a:cubicBezTo>
                <a:cubicBezTo>
                  <a:pt x="2932" y="2127"/>
                  <a:pt x="2605" y="1395"/>
                  <a:pt x="2071" y="861"/>
                </a:cubicBezTo>
                <a:cubicBezTo>
                  <a:pt x="1541" y="331"/>
                  <a:pt x="809" y="0"/>
                  <a:pt x="0" y="0"/>
                </a:cubicBezTo>
              </a:path>
            </a:pathLst>
          </a:custGeom>
          <a:solidFill>
            <a:srgbClr val="97D700">
              <a:alpha val="7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Freeform 39">
            <a:extLst>
              <a:ext uri="{FF2B5EF4-FFF2-40B4-BE49-F238E27FC236}">
                <a16:creationId xmlns:a16="http://schemas.microsoft.com/office/drawing/2014/main" id="{EC7D8381-5A4C-4445-9CDD-61865BC7CF2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752020" y="-827461"/>
            <a:ext cx="3130860" cy="8541295"/>
          </a:xfrm>
          <a:custGeom>
            <a:avLst/>
            <a:gdLst>
              <a:gd name="T0" fmla="*/ 361 w 1461"/>
              <a:gd name="T1" fmla="*/ 0 h 3980"/>
              <a:gd name="T2" fmla="*/ 361 w 1461"/>
              <a:gd name="T3" fmla="*/ 0 h 3980"/>
              <a:gd name="T4" fmla="*/ 0 w 1461"/>
              <a:gd name="T5" fmla="*/ 361 h 3980"/>
              <a:gd name="T6" fmla="*/ 0 w 1461"/>
              <a:gd name="T7" fmla="*/ 3617 h 3980"/>
              <a:gd name="T8" fmla="*/ 361 w 1461"/>
              <a:gd name="T9" fmla="*/ 3979 h 3980"/>
              <a:gd name="T10" fmla="*/ 361 w 1461"/>
              <a:gd name="T11" fmla="*/ 0 h 39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61" h="3980">
                <a:moveTo>
                  <a:pt x="361" y="0"/>
                </a:moveTo>
                <a:lnTo>
                  <a:pt x="361" y="0"/>
                </a:lnTo>
                <a:cubicBezTo>
                  <a:pt x="0" y="361"/>
                  <a:pt x="0" y="361"/>
                  <a:pt x="0" y="361"/>
                </a:cubicBezTo>
                <a:cubicBezTo>
                  <a:pt x="900" y="1257"/>
                  <a:pt x="900" y="2717"/>
                  <a:pt x="0" y="3617"/>
                </a:cubicBezTo>
                <a:cubicBezTo>
                  <a:pt x="361" y="3979"/>
                  <a:pt x="361" y="3979"/>
                  <a:pt x="361" y="3979"/>
                </a:cubicBezTo>
                <a:cubicBezTo>
                  <a:pt x="1460" y="2881"/>
                  <a:pt x="1460" y="1093"/>
                  <a:pt x="361" y="0"/>
                </a:cubicBezTo>
              </a:path>
            </a:pathLst>
          </a:custGeom>
          <a:solidFill>
            <a:srgbClr val="97D700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737" y="1418400"/>
            <a:ext cx="7404281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7738" y="2743963"/>
            <a:ext cx="7404282" cy="32218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FA2601DF-7383-C94A-AF33-79FC30306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0950" y="6089650"/>
            <a:ext cx="444500" cy="428625"/>
          </a:xfrm>
          <a:prstGeom prst="rect">
            <a:avLst/>
          </a:prstGeom>
          <a:ln>
            <a:noFill/>
          </a:ln>
        </p:spPr>
        <p:txBody>
          <a:bodyPr wrap="square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D79EE95E-F8E2-094D-B99A-E1C9960AC8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18466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content_Green_Large image_ligh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>
            <a:extLst>
              <a:ext uri="{FF2B5EF4-FFF2-40B4-BE49-F238E27FC236}">
                <a16:creationId xmlns:a16="http://schemas.microsoft.com/office/drawing/2014/main" id="{633A9F02-6651-1447-909D-C967C7C620A9}"/>
              </a:ext>
            </a:extLst>
          </p:cNvPr>
          <p:cNvSpPr/>
          <p:nvPr userDrawn="1"/>
        </p:nvSpPr>
        <p:spPr>
          <a:xfrm>
            <a:off x="0" y="0"/>
            <a:ext cx="5191425" cy="6857999"/>
          </a:xfrm>
          <a:custGeom>
            <a:avLst/>
            <a:gdLst>
              <a:gd name="connsiteX0" fmla="*/ 0 w 5191425"/>
              <a:gd name="connsiteY0" fmla="*/ 0 h 6857999"/>
              <a:gd name="connsiteX1" fmla="*/ 3978961 w 5191425"/>
              <a:gd name="connsiteY1" fmla="*/ 0 h 6857999"/>
              <a:gd name="connsiteX2" fmla="*/ 4097257 w 5191425"/>
              <a:gd name="connsiteY2" fmla="*/ 150245 h 6857999"/>
              <a:gd name="connsiteX3" fmla="*/ 5191425 w 5191425"/>
              <a:gd name="connsiteY3" fmla="*/ 3439705 h 6857999"/>
              <a:gd name="connsiteX4" fmla="*/ 4097257 w 5191425"/>
              <a:gd name="connsiteY4" fmla="*/ 6728391 h 6857999"/>
              <a:gd name="connsiteX5" fmla="*/ 3995162 w 5191425"/>
              <a:gd name="connsiteY5" fmla="*/ 6857999 h 6857999"/>
              <a:gd name="connsiteX6" fmla="*/ 0 w 5191425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91425" h="6857999">
                <a:moveTo>
                  <a:pt x="0" y="0"/>
                </a:moveTo>
                <a:lnTo>
                  <a:pt x="3978961" y="0"/>
                </a:lnTo>
                <a:lnTo>
                  <a:pt x="4097257" y="150245"/>
                </a:lnTo>
                <a:cubicBezTo>
                  <a:pt x="4784165" y="1066970"/>
                  <a:pt x="5191425" y="2205388"/>
                  <a:pt x="5191425" y="3439705"/>
                </a:cubicBezTo>
                <a:cubicBezTo>
                  <a:pt x="5191425" y="4674023"/>
                  <a:pt x="4784165" y="5812086"/>
                  <a:pt x="4097257" y="6728391"/>
                </a:cubicBezTo>
                <a:lnTo>
                  <a:pt x="3995162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37">
            <a:extLst>
              <a:ext uri="{FF2B5EF4-FFF2-40B4-BE49-F238E27FC236}">
                <a16:creationId xmlns:a16="http://schemas.microsoft.com/office/drawing/2014/main" id="{F85BEC64-E208-664F-9EE0-9B7FB09BB45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300819" y="-2870562"/>
            <a:ext cx="6299561" cy="6299562"/>
          </a:xfrm>
          <a:custGeom>
            <a:avLst/>
            <a:gdLst>
              <a:gd name="T0" fmla="*/ 0 w 2937"/>
              <a:gd name="T1" fmla="*/ 0 h 2938"/>
              <a:gd name="T2" fmla="*/ 0 w 2937"/>
              <a:gd name="T3" fmla="*/ 0 h 2938"/>
              <a:gd name="T4" fmla="*/ 0 w 2937"/>
              <a:gd name="T5" fmla="*/ 762 h 2938"/>
              <a:gd name="T6" fmla="*/ 2174 w 2937"/>
              <a:gd name="T7" fmla="*/ 2937 h 2938"/>
              <a:gd name="T8" fmla="*/ 2936 w 2937"/>
              <a:gd name="T9" fmla="*/ 2937 h 2938"/>
              <a:gd name="T10" fmla="*/ 2071 w 2937"/>
              <a:gd name="T11" fmla="*/ 861 h 2938"/>
              <a:gd name="T12" fmla="*/ 0 w 2937"/>
              <a:gd name="T13" fmla="*/ 0 h 29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37" h="2938">
                <a:moveTo>
                  <a:pt x="0" y="0"/>
                </a:moveTo>
                <a:lnTo>
                  <a:pt x="0" y="0"/>
                </a:lnTo>
                <a:cubicBezTo>
                  <a:pt x="0" y="762"/>
                  <a:pt x="0" y="762"/>
                  <a:pt x="0" y="762"/>
                </a:cubicBezTo>
                <a:cubicBezTo>
                  <a:pt x="1196" y="762"/>
                  <a:pt x="2170" y="1740"/>
                  <a:pt x="2174" y="2937"/>
                </a:cubicBezTo>
                <a:cubicBezTo>
                  <a:pt x="2936" y="2937"/>
                  <a:pt x="2936" y="2937"/>
                  <a:pt x="2936" y="2937"/>
                </a:cubicBezTo>
                <a:cubicBezTo>
                  <a:pt x="2932" y="2127"/>
                  <a:pt x="2605" y="1395"/>
                  <a:pt x="2071" y="861"/>
                </a:cubicBezTo>
                <a:cubicBezTo>
                  <a:pt x="1541" y="331"/>
                  <a:pt x="809" y="0"/>
                  <a:pt x="0" y="0"/>
                </a:cubicBezTo>
              </a:path>
            </a:pathLst>
          </a:custGeom>
          <a:solidFill>
            <a:srgbClr val="97D700">
              <a:alpha val="69804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Freeform 39">
            <a:extLst>
              <a:ext uri="{FF2B5EF4-FFF2-40B4-BE49-F238E27FC236}">
                <a16:creationId xmlns:a16="http://schemas.microsoft.com/office/drawing/2014/main" id="{EC7D8381-5A4C-4445-9CDD-61865BC7CF2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169388" y="-827461"/>
            <a:ext cx="3130860" cy="8541295"/>
          </a:xfrm>
          <a:custGeom>
            <a:avLst/>
            <a:gdLst>
              <a:gd name="T0" fmla="*/ 361 w 1461"/>
              <a:gd name="T1" fmla="*/ 0 h 3980"/>
              <a:gd name="T2" fmla="*/ 361 w 1461"/>
              <a:gd name="T3" fmla="*/ 0 h 3980"/>
              <a:gd name="T4" fmla="*/ 0 w 1461"/>
              <a:gd name="T5" fmla="*/ 361 h 3980"/>
              <a:gd name="T6" fmla="*/ 0 w 1461"/>
              <a:gd name="T7" fmla="*/ 3617 h 3980"/>
              <a:gd name="T8" fmla="*/ 361 w 1461"/>
              <a:gd name="T9" fmla="*/ 3979 h 3980"/>
              <a:gd name="T10" fmla="*/ 361 w 1461"/>
              <a:gd name="T11" fmla="*/ 0 h 39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61" h="3980">
                <a:moveTo>
                  <a:pt x="361" y="0"/>
                </a:moveTo>
                <a:lnTo>
                  <a:pt x="361" y="0"/>
                </a:lnTo>
                <a:cubicBezTo>
                  <a:pt x="0" y="361"/>
                  <a:pt x="0" y="361"/>
                  <a:pt x="0" y="361"/>
                </a:cubicBezTo>
                <a:cubicBezTo>
                  <a:pt x="900" y="1257"/>
                  <a:pt x="900" y="2717"/>
                  <a:pt x="0" y="3617"/>
                </a:cubicBezTo>
                <a:cubicBezTo>
                  <a:pt x="361" y="3979"/>
                  <a:pt x="361" y="3979"/>
                  <a:pt x="361" y="3979"/>
                </a:cubicBezTo>
                <a:cubicBezTo>
                  <a:pt x="1460" y="2881"/>
                  <a:pt x="1460" y="1093"/>
                  <a:pt x="361" y="0"/>
                </a:cubicBezTo>
              </a:path>
            </a:pathLst>
          </a:custGeom>
          <a:solidFill>
            <a:srgbClr val="97D700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738" y="1418400"/>
            <a:ext cx="36000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7738" y="2743963"/>
            <a:ext cx="3600000" cy="32218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EBD4DF1C-4919-E74C-8022-BE00FD75E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0950" y="6089650"/>
            <a:ext cx="444500" cy="428625"/>
          </a:xfrm>
          <a:prstGeom prst="rect">
            <a:avLst/>
          </a:prstGeom>
          <a:ln>
            <a:noFill/>
          </a:ln>
        </p:spPr>
        <p:txBody>
          <a:bodyPr wrap="square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D79EE95E-F8E2-094D-B99A-E1C9960AC8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46392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content_Green_Large image_dark 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>
            <a:extLst>
              <a:ext uri="{FF2B5EF4-FFF2-40B4-BE49-F238E27FC236}">
                <a16:creationId xmlns:a16="http://schemas.microsoft.com/office/drawing/2014/main" id="{E27B2760-0C37-1C42-857B-A6E392346BDE}"/>
              </a:ext>
            </a:extLst>
          </p:cNvPr>
          <p:cNvSpPr/>
          <p:nvPr userDrawn="1"/>
        </p:nvSpPr>
        <p:spPr>
          <a:xfrm>
            <a:off x="0" y="0"/>
            <a:ext cx="5191425" cy="6857999"/>
          </a:xfrm>
          <a:custGeom>
            <a:avLst/>
            <a:gdLst>
              <a:gd name="connsiteX0" fmla="*/ 0 w 5191425"/>
              <a:gd name="connsiteY0" fmla="*/ 0 h 6857999"/>
              <a:gd name="connsiteX1" fmla="*/ 3978961 w 5191425"/>
              <a:gd name="connsiteY1" fmla="*/ 0 h 6857999"/>
              <a:gd name="connsiteX2" fmla="*/ 4097257 w 5191425"/>
              <a:gd name="connsiteY2" fmla="*/ 150245 h 6857999"/>
              <a:gd name="connsiteX3" fmla="*/ 5191425 w 5191425"/>
              <a:gd name="connsiteY3" fmla="*/ 3439705 h 6857999"/>
              <a:gd name="connsiteX4" fmla="*/ 4097257 w 5191425"/>
              <a:gd name="connsiteY4" fmla="*/ 6728391 h 6857999"/>
              <a:gd name="connsiteX5" fmla="*/ 3995162 w 5191425"/>
              <a:gd name="connsiteY5" fmla="*/ 6857999 h 6857999"/>
              <a:gd name="connsiteX6" fmla="*/ 0 w 5191425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91425" h="6857999">
                <a:moveTo>
                  <a:pt x="0" y="0"/>
                </a:moveTo>
                <a:lnTo>
                  <a:pt x="3978961" y="0"/>
                </a:lnTo>
                <a:lnTo>
                  <a:pt x="4097257" y="150245"/>
                </a:lnTo>
                <a:cubicBezTo>
                  <a:pt x="4784165" y="1066970"/>
                  <a:pt x="5191425" y="2205388"/>
                  <a:pt x="5191425" y="3439705"/>
                </a:cubicBezTo>
                <a:cubicBezTo>
                  <a:pt x="5191425" y="4674023"/>
                  <a:pt x="4784165" y="5812086"/>
                  <a:pt x="4097257" y="6728391"/>
                </a:cubicBezTo>
                <a:lnTo>
                  <a:pt x="3995162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37">
            <a:extLst>
              <a:ext uri="{FF2B5EF4-FFF2-40B4-BE49-F238E27FC236}">
                <a16:creationId xmlns:a16="http://schemas.microsoft.com/office/drawing/2014/main" id="{F85BEC64-E208-664F-9EE0-9B7FB09BB45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311451" y="-2870562"/>
            <a:ext cx="6299561" cy="6299562"/>
          </a:xfrm>
          <a:custGeom>
            <a:avLst/>
            <a:gdLst>
              <a:gd name="T0" fmla="*/ 0 w 2937"/>
              <a:gd name="T1" fmla="*/ 0 h 2938"/>
              <a:gd name="T2" fmla="*/ 0 w 2937"/>
              <a:gd name="T3" fmla="*/ 0 h 2938"/>
              <a:gd name="T4" fmla="*/ 0 w 2937"/>
              <a:gd name="T5" fmla="*/ 762 h 2938"/>
              <a:gd name="T6" fmla="*/ 2174 w 2937"/>
              <a:gd name="T7" fmla="*/ 2937 h 2938"/>
              <a:gd name="T8" fmla="*/ 2936 w 2937"/>
              <a:gd name="T9" fmla="*/ 2937 h 2938"/>
              <a:gd name="T10" fmla="*/ 2071 w 2937"/>
              <a:gd name="T11" fmla="*/ 861 h 2938"/>
              <a:gd name="T12" fmla="*/ 0 w 2937"/>
              <a:gd name="T13" fmla="*/ 0 h 29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37" h="2938">
                <a:moveTo>
                  <a:pt x="0" y="0"/>
                </a:moveTo>
                <a:lnTo>
                  <a:pt x="0" y="0"/>
                </a:lnTo>
                <a:cubicBezTo>
                  <a:pt x="0" y="762"/>
                  <a:pt x="0" y="762"/>
                  <a:pt x="0" y="762"/>
                </a:cubicBezTo>
                <a:cubicBezTo>
                  <a:pt x="1196" y="762"/>
                  <a:pt x="2170" y="1740"/>
                  <a:pt x="2174" y="2937"/>
                </a:cubicBezTo>
                <a:cubicBezTo>
                  <a:pt x="2936" y="2937"/>
                  <a:pt x="2936" y="2937"/>
                  <a:pt x="2936" y="2937"/>
                </a:cubicBezTo>
                <a:cubicBezTo>
                  <a:pt x="2932" y="2127"/>
                  <a:pt x="2605" y="1395"/>
                  <a:pt x="2071" y="861"/>
                </a:cubicBezTo>
                <a:cubicBezTo>
                  <a:pt x="1541" y="331"/>
                  <a:pt x="809" y="0"/>
                  <a:pt x="0" y="0"/>
                </a:cubicBezTo>
              </a:path>
            </a:pathLst>
          </a:custGeom>
          <a:solidFill>
            <a:srgbClr val="97D700">
              <a:alpha val="7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Freeform 39">
            <a:extLst>
              <a:ext uri="{FF2B5EF4-FFF2-40B4-BE49-F238E27FC236}">
                <a16:creationId xmlns:a16="http://schemas.microsoft.com/office/drawing/2014/main" id="{EC7D8381-5A4C-4445-9CDD-61865BC7CF2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169388" y="-827461"/>
            <a:ext cx="3130860" cy="8541295"/>
          </a:xfrm>
          <a:custGeom>
            <a:avLst/>
            <a:gdLst>
              <a:gd name="T0" fmla="*/ 361 w 1461"/>
              <a:gd name="T1" fmla="*/ 0 h 3980"/>
              <a:gd name="T2" fmla="*/ 361 w 1461"/>
              <a:gd name="T3" fmla="*/ 0 h 3980"/>
              <a:gd name="T4" fmla="*/ 0 w 1461"/>
              <a:gd name="T5" fmla="*/ 361 h 3980"/>
              <a:gd name="T6" fmla="*/ 0 w 1461"/>
              <a:gd name="T7" fmla="*/ 3617 h 3980"/>
              <a:gd name="T8" fmla="*/ 361 w 1461"/>
              <a:gd name="T9" fmla="*/ 3979 h 3980"/>
              <a:gd name="T10" fmla="*/ 361 w 1461"/>
              <a:gd name="T11" fmla="*/ 0 h 39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61" h="3980">
                <a:moveTo>
                  <a:pt x="361" y="0"/>
                </a:moveTo>
                <a:lnTo>
                  <a:pt x="361" y="0"/>
                </a:lnTo>
                <a:cubicBezTo>
                  <a:pt x="0" y="361"/>
                  <a:pt x="0" y="361"/>
                  <a:pt x="0" y="361"/>
                </a:cubicBezTo>
                <a:cubicBezTo>
                  <a:pt x="900" y="1257"/>
                  <a:pt x="900" y="2717"/>
                  <a:pt x="0" y="3617"/>
                </a:cubicBezTo>
                <a:cubicBezTo>
                  <a:pt x="361" y="3979"/>
                  <a:pt x="361" y="3979"/>
                  <a:pt x="361" y="3979"/>
                </a:cubicBezTo>
                <a:cubicBezTo>
                  <a:pt x="1460" y="2881"/>
                  <a:pt x="1460" y="1093"/>
                  <a:pt x="361" y="0"/>
                </a:cubicBezTo>
              </a:path>
            </a:pathLst>
          </a:custGeom>
          <a:solidFill>
            <a:srgbClr val="97D700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738" y="1418400"/>
            <a:ext cx="36000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7738" y="2743963"/>
            <a:ext cx="3600000" cy="32218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EBD4DF1C-4919-E74C-8022-BE00FD75E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0950" y="6089650"/>
            <a:ext cx="444500" cy="428625"/>
          </a:xfrm>
          <a:prstGeom prst="rect">
            <a:avLst/>
          </a:prstGeom>
          <a:ln>
            <a:noFill/>
          </a:ln>
        </p:spPr>
        <p:txBody>
          <a:bodyPr wrap="square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D79EE95E-F8E2-094D-B99A-E1C9960AC8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2297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rge content_small image_dark furnature">
    <p:bg>
      <p:bgPr>
        <a:solidFill>
          <a:srgbClr val="97D7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>
            <a:extLst>
              <a:ext uri="{FF2B5EF4-FFF2-40B4-BE49-F238E27FC236}">
                <a16:creationId xmlns:a16="http://schemas.microsoft.com/office/drawing/2014/main" id="{CE2291F5-FFB5-A74C-BB37-04EF0F34B3C6}"/>
              </a:ext>
            </a:extLst>
          </p:cNvPr>
          <p:cNvSpPr/>
          <p:nvPr userDrawn="1"/>
        </p:nvSpPr>
        <p:spPr>
          <a:xfrm>
            <a:off x="1" y="0"/>
            <a:ext cx="9774057" cy="6858000"/>
          </a:xfrm>
          <a:custGeom>
            <a:avLst/>
            <a:gdLst>
              <a:gd name="connsiteX0" fmla="*/ 0 w 9774057"/>
              <a:gd name="connsiteY0" fmla="*/ 0 h 6858000"/>
              <a:gd name="connsiteX1" fmla="*/ 8570022 w 9774057"/>
              <a:gd name="connsiteY1" fmla="*/ 0 h 6858000"/>
              <a:gd name="connsiteX2" fmla="*/ 8679889 w 9774057"/>
              <a:gd name="connsiteY2" fmla="*/ 139540 h 6858000"/>
              <a:gd name="connsiteX3" fmla="*/ 9774057 w 9774057"/>
              <a:gd name="connsiteY3" fmla="*/ 3429000 h 6858000"/>
              <a:gd name="connsiteX4" fmla="*/ 8679889 w 9774057"/>
              <a:gd name="connsiteY4" fmla="*/ 6717686 h 6858000"/>
              <a:gd name="connsiteX5" fmla="*/ 8569360 w 9774057"/>
              <a:gd name="connsiteY5" fmla="*/ 6858000 h 6858000"/>
              <a:gd name="connsiteX6" fmla="*/ 0 w 977405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74057" h="6858000">
                <a:moveTo>
                  <a:pt x="0" y="0"/>
                </a:moveTo>
                <a:lnTo>
                  <a:pt x="8570022" y="0"/>
                </a:lnTo>
                <a:lnTo>
                  <a:pt x="8679889" y="139540"/>
                </a:lnTo>
                <a:cubicBezTo>
                  <a:pt x="9366797" y="1056265"/>
                  <a:pt x="9774057" y="2194683"/>
                  <a:pt x="9774057" y="3429000"/>
                </a:cubicBezTo>
                <a:cubicBezTo>
                  <a:pt x="9774057" y="4663318"/>
                  <a:pt x="9366797" y="5801381"/>
                  <a:pt x="8679889" y="6717686"/>
                </a:cubicBezTo>
                <a:lnTo>
                  <a:pt x="856936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545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37">
            <a:extLst>
              <a:ext uri="{FF2B5EF4-FFF2-40B4-BE49-F238E27FC236}">
                <a16:creationId xmlns:a16="http://schemas.microsoft.com/office/drawing/2014/main" id="{F85BEC64-E208-664F-9EE0-9B7FB09BB45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271181" y="-2870562"/>
            <a:ext cx="6299561" cy="6299562"/>
          </a:xfrm>
          <a:custGeom>
            <a:avLst/>
            <a:gdLst>
              <a:gd name="T0" fmla="*/ 0 w 2937"/>
              <a:gd name="T1" fmla="*/ 0 h 2938"/>
              <a:gd name="T2" fmla="*/ 0 w 2937"/>
              <a:gd name="T3" fmla="*/ 0 h 2938"/>
              <a:gd name="T4" fmla="*/ 0 w 2937"/>
              <a:gd name="T5" fmla="*/ 762 h 2938"/>
              <a:gd name="T6" fmla="*/ 2174 w 2937"/>
              <a:gd name="T7" fmla="*/ 2937 h 2938"/>
              <a:gd name="T8" fmla="*/ 2936 w 2937"/>
              <a:gd name="T9" fmla="*/ 2937 h 2938"/>
              <a:gd name="T10" fmla="*/ 2071 w 2937"/>
              <a:gd name="T11" fmla="*/ 861 h 2938"/>
              <a:gd name="T12" fmla="*/ 0 w 2937"/>
              <a:gd name="T13" fmla="*/ 0 h 29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37" h="2938">
                <a:moveTo>
                  <a:pt x="0" y="0"/>
                </a:moveTo>
                <a:lnTo>
                  <a:pt x="0" y="0"/>
                </a:lnTo>
                <a:cubicBezTo>
                  <a:pt x="0" y="762"/>
                  <a:pt x="0" y="762"/>
                  <a:pt x="0" y="762"/>
                </a:cubicBezTo>
                <a:cubicBezTo>
                  <a:pt x="1196" y="762"/>
                  <a:pt x="2170" y="1740"/>
                  <a:pt x="2174" y="2937"/>
                </a:cubicBezTo>
                <a:cubicBezTo>
                  <a:pt x="2936" y="2937"/>
                  <a:pt x="2936" y="2937"/>
                  <a:pt x="2936" y="2937"/>
                </a:cubicBezTo>
                <a:cubicBezTo>
                  <a:pt x="2932" y="2127"/>
                  <a:pt x="2605" y="1395"/>
                  <a:pt x="2071" y="861"/>
                </a:cubicBezTo>
                <a:cubicBezTo>
                  <a:pt x="1541" y="331"/>
                  <a:pt x="809" y="0"/>
                  <a:pt x="0" y="0"/>
                </a:cubicBezTo>
              </a:path>
            </a:pathLst>
          </a:custGeom>
          <a:solidFill>
            <a:srgbClr val="DA1883">
              <a:alpha val="7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Freeform 39">
            <a:extLst>
              <a:ext uri="{FF2B5EF4-FFF2-40B4-BE49-F238E27FC236}">
                <a16:creationId xmlns:a16="http://schemas.microsoft.com/office/drawing/2014/main" id="{EC7D8381-5A4C-4445-9CDD-61865BC7CF2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752020" y="-827461"/>
            <a:ext cx="3130860" cy="8541295"/>
          </a:xfrm>
          <a:custGeom>
            <a:avLst/>
            <a:gdLst>
              <a:gd name="T0" fmla="*/ 361 w 1461"/>
              <a:gd name="T1" fmla="*/ 0 h 3980"/>
              <a:gd name="T2" fmla="*/ 361 w 1461"/>
              <a:gd name="T3" fmla="*/ 0 h 3980"/>
              <a:gd name="T4" fmla="*/ 0 w 1461"/>
              <a:gd name="T5" fmla="*/ 361 h 3980"/>
              <a:gd name="T6" fmla="*/ 0 w 1461"/>
              <a:gd name="T7" fmla="*/ 3617 h 3980"/>
              <a:gd name="T8" fmla="*/ 361 w 1461"/>
              <a:gd name="T9" fmla="*/ 3979 h 3980"/>
              <a:gd name="T10" fmla="*/ 361 w 1461"/>
              <a:gd name="T11" fmla="*/ 0 h 39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61" h="3980">
                <a:moveTo>
                  <a:pt x="361" y="0"/>
                </a:moveTo>
                <a:lnTo>
                  <a:pt x="361" y="0"/>
                </a:lnTo>
                <a:cubicBezTo>
                  <a:pt x="0" y="361"/>
                  <a:pt x="0" y="361"/>
                  <a:pt x="0" y="361"/>
                </a:cubicBezTo>
                <a:cubicBezTo>
                  <a:pt x="900" y="1257"/>
                  <a:pt x="900" y="2717"/>
                  <a:pt x="0" y="3617"/>
                </a:cubicBezTo>
                <a:cubicBezTo>
                  <a:pt x="361" y="3979"/>
                  <a:pt x="361" y="3979"/>
                  <a:pt x="361" y="3979"/>
                </a:cubicBezTo>
                <a:cubicBezTo>
                  <a:pt x="1460" y="2881"/>
                  <a:pt x="1460" y="1093"/>
                  <a:pt x="361" y="0"/>
                </a:cubicBezTo>
              </a:path>
            </a:pathLst>
          </a:custGeom>
          <a:solidFill>
            <a:srgbClr val="DA1883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737" y="1418400"/>
            <a:ext cx="7404281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7738" y="2743963"/>
            <a:ext cx="7404282" cy="32218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EBD4DF1C-4919-E74C-8022-BE00FD75E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0950" y="6089650"/>
            <a:ext cx="444500" cy="428625"/>
          </a:xfrm>
          <a:prstGeom prst="rect">
            <a:avLst/>
          </a:prstGeom>
          <a:ln>
            <a:noFill/>
          </a:ln>
        </p:spPr>
        <p:txBody>
          <a:bodyPr wrap="square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D79EE95E-F8E2-094D-B99A-E1C9960AC8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22917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rge content_small image_light">
    <p:bg>
      <p:bgPr>
        <a:solidFill>
          <a:srgbClr val="97D7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>
            <a:extLst>
              <a:ext uri="{FF2B5EF4-FFF2-40B4-BE49-F238E27FC236}">
                <a16:creationId xmlns:a16="http://schemas.microsoft.com/office/drawing/2014/main" id="{9306A481-130A-144E-B565-53826FE22DA8}"/>
              </a:ext>
            </a:extLst>
          </p:cNvPr>
          <p:cNvSpPr/>
          <p:nvPr userDrawn="1"/>
        </p:nvSpPr>
        <p:spPr>
          <a:xfrm>
            <a:off x="1" y="0"/>
            <a:ext cx="9774057" cy="6858000"/>
          </a:xfrm>
          <a:custGeom>
            <a:avLst/>
            <a:gdLst>
              <a:gd name="connsiteX0" fmla="*/ 0 w 9774057"/>
              <a:gd name="connsiteY0" fmla="*/ 0 h 6858000"/>
              <a:gd name="connsiteX1" fmla="*/ 8570022 w 9774057"/>
              <a:gd name="connsiteY1" fmla="*/ 0 h 6858000"/>
              <a:gd name="connsiteX2" fmla="*/ 8679889 w 9774057"/>
              <a:gd name="connsiteY2" fmla="*/ 139540 h 6858000"/>
              <a:gd name="connsiteX3" fmla="*/ 9774057 w 9774057"/>
              <a:gd name="connsiteY3" fmla="*/ 3429000 h 6858000"/>
              <a:gd name="connsiteX4" fmla="*/ 8679889 w 9774057"/>
              <a:gd name="connsiteY4" fmla="*/ 6717686 h 6858000"/>
              <a:gd name="connsiteX5" fmla="*/ 8569360 w 9774057"/>
              <a:gd name="connsiteY5" fmla="*/ 6858000 h 6858000"/>
              <a:gd name="connsiteX6" fmla="*/ 0 w 977405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74057" h="6858000">
                <a:moveTo>
                  <a:pt x="0" y="0"/>
                </a:moveTo>
                <a:lnTo>
                  <a:pt x="8570022" y="0"/>
                </a:lnTo>
                <a:lnTo>
                  <a:pt x="8679889" y="139540"/>
                </a:lnTo>
                <a:cubicBezTo>
                  <a:pt x="9366797" y="1056265"/>
                  <a:pt x="9774057" y="2194683"/>
                  <a:pt x="9774057" y="3429000"/>
                </a:cubicBezTo>
                <a:cubicBezTo>
                  <a:pt x="9774057" y="4663318"/>
                  <a:pt x="9366797" y="5801381"/>
                  <a:pt x="8679889" y="6717686"/>
                </a:cubicBezTo>
                <a:lnTo>
                  <a:pt x="856936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545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37">
            <a:extLst>
              <a:ext uri="{FF2B5EF4-FFF2-40B4-BE49-F238E27FC236}">
                <a16:creationId xmlns:a16="http://schemas.microsoft.com/office/drawing/2014/main" id="{F85BEC64-E208-664F-9EE0-9B7FB09BB45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282756" y="-2870562"/>
            <a:ext cx="6299561" cy="6299562"/>
          </a:xfrm>
          <a:custGeom>
            <a:avLst/>
            <a:gdLst>
              <a:gd name="T0" fmla="*/ 0 w 2937"/>
              <a:gd name="T1" fmla="*/ 0 h 2938"/>
              <a:gd name="T2" fmla="*/ 0 w 2937"/>
              <a:gd name="T3" fmla="*/ 0 h 2938"/>
              <a:gd name="T4" fmla="*/ 0 w 2937"/>
              <a:gd name="T5" fmla="*/ 762 h 2938"/>
              <a:gd name="T6" fmla="*/ 2174 w 2937"/>
              <a:gd name="T7" fmla="*/ 2937 h 2938"/>
              <a:gd name="T8" fmla="*/ 2936 w 2937"/>
              <a:gd name="T9" fmla="*/ 2937 h 2938"/>
              <a:gd name="T10" fmla="*/ 2071 w 2937"/>
              <a:gd name="T11" fmla="*/ 861 h 2938"/>
              <a:gd name="T12" fmla="*/ 0 w 2937"/>
              <a:gd name="T13" fmla="*/ 0 h 29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37" h="2938">
                <a:moveTo>
                  <a:pt x="0" y="0"/>
                </a:moveTo>
                <a:lnTo>
                  <a:pt x="0" y="0"/>
                </a:lnTo>
                <a:cubicBezTo>
                  <a:pt x="0" y="762"/>
                  <a:pt x="0" y="762"/>
                  <a:pt x="0" y="762"/>
                </a:cubicBezTo>
                <a:cubicBezTo>
                  <a:pt x="1196" y="762"/>
                  <a:pt x="2170" y="1740"/>
                  <a:pt x="2174" y="2937"/>
                </a:cubicBezTo>
                <a:cubicBezTo>
                  <a:pt x="2936" y="2937"/>
                  <a:pt x="2936" y="2937"/>
                  <a:pt x="2936" y="2937"/>
                </a:cubicBezTo>
                <a:cubicBezTo>
                  <a:pt x="2932" y="2127"/>
                  <a:pt x="2605" y="1395"/>
                  <a:pt x="2071" y="861"/>
                </a:cubicBezTo>
                <a:cubicBezTo>
                  <a:pt x="1541" y="331"/>
                  <a:pt x="809" y="0"/>
                  <a:pt x="0" y="0"/>
                </a:cubicBezTo>
              </a:path>
            </a:pathLst>
          </a:custGeom>
          <a:solidFill>
            <a:srgbClr val="FF9E1B">
              <a:alpha val="7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Freeform 39">
            <a:extLst>
              <a:ext uri="{FF2B5EF4-FFF2-40B4-BE49-F238E27FC236}">
                <a16:creationId xmlns:a16="http://schemas.microsoft.com/office/drawing/2014/main" id="{EC7D8381-5A4C-4445-9CDD-61865BC7CF2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752020" y="-827461"/>
            <a:ext cx="3130860" cy="8541295"/>
          </a:xfrm>
          <a:custGeom>
            <a:avLst/>
            <a:gdLst>
              <a:gd name="T0" fmla="*/ 361 w 1461"/>
              <a:gd name="T1" fmla="*/ 0 h 3980"/>
              <a:gd name="T2" fmla="*/ 361 w 1461"/>
              <a:gd name="T3" fmla="*/ 0 h 3980"/>
              <a:gd name="T4" fmla="*/ 0 w 1461"/>
              <a:gd name="T5" fmla="*/ 361 h 3980"/>
              <a:gd name="T6" fmla="*/ 0 w 1461"/>
              <a:gd name="T7" fmla="*/ 3617 h 3980"/>
              <a:gd name="T8" fmla="*/ 361 w 1461"/>
              <a:gd name="T9" fmla="*/ 3979 h 3980"/>
              <a:gd name="T10" fmla="*/ 361 w 1461"/>
              <a:gd name="T11" fmla="*/ 0 h 39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61" h="3980">
                <a:moveTo>
                  <a:pt x="361" y="0"/>
                </a:moveTo>
                <a:lnTo>
                  <a:pt x="361" y="0"/>
                </a:lnTo>
                <a:cubicBezTo>
                  <a:pt x="0" y="361"/>
                  <a:pt x="0" y="361"/>
                  <a:pt x="0" y="361"/>
                </a:cubicBezTo>
                <a:cubicBezTo>
                  <a:pt x="900" y="1257"/>
                  <a:pt x="900" y="2717"/>
                  <a:pt x="0" y="3617"/>
                </a:cubicBezTo>
                <a:cubicBezTo>
                  <a:pt x="361" y="3979"/>
                  <a:pt x="361" y="3979"/>
                  <a:pt x="361" y="3979"/>
                </a:cubicBezTo>
                <a:cubicBezTo>
                  <a:pt x="1460" y="2881"/>
                  <a:pt x="1460" y="1093"/>
                  <a:pt x="361" y="0"/>
                </a:cubicBezTo>
              </a:path>
            </a:pathLst>
          </a:custGeom>
          <a:solidFill>
            <a:srgbClr val="FF9E1B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737" y="1418400"/>
            <a:ext cx="7404281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7738" y="2743963"/>
            <a:ext cx="7404282" cy="32218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FA2601DF-7383-C94A-AF33-79FC30306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0950" y="6089650"/>
            <a:ext cx="444500" cy="428625"/>
          </a:xfrm>
          <a:prstGeom prst="rect">
            <a:avLst/>
          </a:prstGeom>
          <a:ln>
            <a:noFill/>
          </a:ln>
        </p:spPr>
        <p:txBody>
          <a:bodyPr wrap="square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D79EE95E-F8E2-094D-B99A-E1C9960AC8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14268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mall content_Large image_dark ">
    <p:bg>
      <p:bgPr>
        <a:solidFill>
          <a:srgbClr val="97D7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>
            <a:extLst>
              <a:ext uri="{FF2B5EF4-FFF2-40B4-BE49-F238E27FC236}">
                <a16:creationId xmlns:a16="http://schemas.microsoft.com/office/drawing/2014/main" id="{3565C613-89FB-2E4D-9AE4-447BF9D6F24D}"/>
              </a:ext>
            </a:extLst>
          </p:cNvPr>
          <p:cNvSpPr/>
          <p:nvPr userDrawn="1"/>
        </p:nvSpPr>
        <p:spPr>
          <a:xfrm>
            <a:off x="0" y="0"/>
            <a:ext cx="5191425" cy="6857999"/>
          </a:xfrm>
          <a:custGeom>
            <a:avLst/>
            <a:gdLst>
              <a:gd name="connsiteX0" fmla="*/ 0 w 5191425"/>
              <a:gd name="connsiteY0" fmla="*/ 0 h 6857999"/>
              <a:gd name="connsiteX1" fmla="*/ 3978961 w 5191425"/>
              <a:gd name="connsiteY1" fmla="*/ 0 h 6857999"/>
              <a:gd name="connsiteX2" fmla="*/ 4097257 w 5191425"/>
              <a:gd name="connsiteY2" fmla="*/ 150245 h 6857999"/>
              <a:gd name="connsiteX3" fmla="*/ 5191425 w 5191425"/>
              <a:gd name="connsiteY3" fmla="*/ 3439705 h 6857999"/>
              <a:gd name="connsiteX4" fmla="*/ 4097257 w 5191425"/>
              <a:gd name="connsiteY4" fmla="*/ 6728391 h 6857999"/>
              <a:gd name="connsiteX5" fmla="*/ 3995162 w 5191425"/>
              <a:gd name="connsiteY5" fmla="*/ 6857999 h 6857999"/>
              <a:gd name="connsiteX6" fmla="*/ 0 w 5191425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91425" h="6857999">
                <a:moveTo>
                  <a:pt x="0" y="0"/>
                </a:moveTo>
                <a:lnTo>
                  <a:pt x="3978961" y="0"/>
                </a:lnTo>
                <a:lnTo>
                  <a:pt x="4097257" y="150245"/>
                </a:lnTo>
                <a:cubicBezTo>
                  <a:pt x="4784165" y="1066970"/>
                  <a:pt x="5191425" y="2205388"/>
                  <a:pt x="5191425" y="3439705"/>
                </a:cubicBezTo>
                <a:cubicBezTo>
                  <a:pt x="5191425" y="4674023"/>
                  <a:pt x="4784165" y="5812086"/>
                  <a:pt x="4097257" y="6728391"/>
                </a:cubicBezTo>
                <a:lnTo>
                  <a:pt x="3995162" y="6857999"/>
                </a:lnTo>
                <a:lnTo>
                  <a:pt x="0" y="6857999"/>
                </a:lnTo>
                <a:close/>
              </a:path>
            </a:pathLst>
          </a:custGeom>
          <a:solidFill>
            <a:srgbClr val="545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37">
            <a:extLst>
              <a:ext uri="{FF2B5EF4-FFF2-40B4-BE49-F238E27FC236}">
                <a16:creationId xmlns:a16="http://schemas.microsoft.com/office/drawing/2014/main" id="{F85BEC64-E208-664F-9EE0-9B7FB09BB45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311451" y="-2870562"/>
            <a:ext cx="6299561" cy="6299562"/>
          </a:xfrm>
          <a:custGeom>
            <a:avLst/>
            <a:gdLst>
              <a:gd name="T0" fmla="*/ 0 w 2937"/>
              <a:gd name="T1" fmla="*/ 0 h 2938"/>
              <a:gd name="T2" fmla="*/ 0 w 2937"/>
              <a:gd name="T3" fmla="*/ 0 h 2938"/>
              <a:gd name="T4" fmla="*/ 0 w 2937"/>
              <a:gd name="T5" fmla="*/ 762 h 2938"/>
              <a:gd name="T6" fmla="*/ 2174 w 2937"/>
              <a:gd name="T7" fmla="*/ 2937 h 2938"/>
              <a:gd name="T8" fmla="*/ 2936 w 2937"/>
              <a:gd name="T9" fmla="*/ 2937 h 2938"/>
              <a:gd name="T10" fmla="*/ 2071 w 2937"/>
              <a:gd name="T11" fmla="*/ 861 h 2938"/>
              <a:gd name="T12" fmla="*/ 0 w 2937"/>
              <a:gd name="T13" fmla="*/ 0 h 29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37" h="2938">
                <a:moveTo>
                  <a:pt x="0" y="0"/>
                </a:moveTo>
                <a:lnTo>
                  <a:pt x="0" y="0"/>
                </a:lnTo>
                <a:cubicBezTo>
                  <a:pt x="0" y="762"/>
                  <a:pt x="0" y="762"/>
                  <a:pt x="0" y="762"/>
                </a:cubicBezTo>
                <a:cubicBezTo>
                  <a:pt x="1196" y="762"/>
                  <a:pt x="2170" y="1740"/>
                  <a:pt x="2174" y="2937"/>
                </a:cubicBezTo>
                <a:cubicBezTo>
                  <a:pt x="2936" y="2937"/>
                  <a:pt x="2936" y="2937"/>
                  <a:pt x="2936" y="2937"/>
                </a:cubicBezTo>
                <a:cubicBezTo>
                  <a:pt x="2932" y="2127"/>
                  <a:pt x="2605" y="1395"/>
                  <a:pt x="2071" y="861"/>
                </a:cubicBezTo>
                <a:cubicBezTo>
                  <a:pt x="1541" y="331"/>
                  <a:pt x="809" y="0"/>
                  <a:pt x="0" y="0"/>
                </a:cubicBezTo>
              </a:path>
            </a:pathLst>
          </a:custGeom>
          <a:solidFill>
            <a:srgbClr val="DA1883">
              <a:alpha val="7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Freeform 39">
            <a:extLst>
              <a:ext uri="{FF2B5EF4-FFF2-40B4-BE49-F238E27FC236}">
                <a16:creationId xmlns:a16="http://schemas.microsoft.com/office/drawing/2014/main" id="{EC7D8381-5A4C-4445-9CDD-61865BC7CF2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169388" y="-827461"/>
            <a:ext cx="3130860" cy="8541295"/>
          </a:xfrm>
          <a:custGeom>
            <a:avLst/>
            <a:gdLst>
              <a:gd name="T0" fmla="*/ 361 w 1461"/>
              <a:gd name="T1" fmla="*/ 0 h 3980"/>
              <a:gd name="T2" fmla="*/ 361 w 1461"/>
              <a:gd name="T3" fmla="*/ 0 h 3980"/>
              <a:gd name="T4" fmla="*/ 0 w 1461"/>
              <a:gd name="T5" fmla="*/ 361 h 3980"/>
              <a:gd name="T6" fmla="*/ 0 w 1461"/>
              <a:gd name="T7" fmla="*/ 3617 h 3980"/>
              <a:gd name="T8" fmla="*/ 361 w 1461"/>
              <a:gd name="T9" fmla="*/ 3979 h 3980"/>
              <a:gd name="T10" fmla="*/ 361 w 1461"/>
              <a:gd name="T11" fmla="*/ 0 h 39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61" h="3980">
                <a:moveTo>
                  <a:pt x="361" y="0"/>
                </a:moveTo>
                <a:lnTo>
                  <a:pt x="361" y="0"/>
                </a:lnTo>
                <a:cubicBezTo>
                  <a:pt x="0" y="361"/>
                  <a:pt x="0" y="361"/>
                  <a:pt x="0" y="361"/>
                </a:cubicBezTo>
                <a:cubicBezTo>
                  <a:pt x="900" y="1257"/>
                  <a:pt x="900" y="2717"/>
                  <a:pt x="0" y="3617"/>
                </a:cubicBezTo>
                <a:cubicBezTo>
                  <a:pt x="361" y="3979"/>
                  <a:pt x="361" y="3979"/>
                  <a:pt x="361" y="3979"/>
                </a:cubicBezTo>
                <a:cubicBezTo>
                  <a:pt x="1460" y="2881"/>
                  <a:pt x="1460" y="1093"/>
                  <a:pt x="361" y="0"/>
                </a:cubicBezTo>
              </a:path>
            </a:pathLst>
          </a:custGeom>
          <a:solidFill>
            <a:srgbClr val="DA1883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738" y="1418400"/>
            <a:ext cx="36000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7738" y="2743963"/>
            <a:ext cx="3600000" cy="32218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EBD4DF1C-4919-E74C-8022-BE00FD75E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0950" y="6089650"/>
            <a:ext cx="444500" cy="428625"/>
          </a:xfrm>
          <a:prstGeom prst="rect">
            <a:avLst/>
          </a:prstGeom>
          <a:ln>
            <a:noFill/>
          </a:ln>
        </p:spPr>
        <p:txBody>
          <a:bodyPr wrap="square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D79EE95E-F8E2-094D-B99A-E1C9960AC8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09223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mall content_Large image_light">
    <p:bg>
      <p:bgPr>
        <a:solidFill>
          <a:srgbClr val="97D7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>
            <a:extLst>
              <a:ext uri="{FF2B5EF4-FFF2-40B4-BE49-F238E27FC236}">
                <a16:creationId xmlns:a16="http://schemas.microsoft.com/office/drawing/2014/main" id="{A254F29D-7D39-794D-B8A6-4776C295B5E3}"/>
              </a:ext>
            </a:extLst>
          </p:cNvPr>
          <p:cNvSpPr/>
          <p:nvPr userDrawn="1"/>
        </p:nvSpPr>
        <p:spPr>
          <a:xfrm>
            <a:off x="0" y="0"/>
            <a:ext cx="5191425" cy="6857999"/>
          </a:xfrm>
          <a:custGeom>
            <a:avLst/>
            <a:gdLst>
              <a:gd name="connsiteX0" fmla="*/ 0 w 5191425"/>
              <a:gd name="connsiteY0" fmla="*/ 0 h 6857999"/>
              <a:gd name="connsiteX1" fmla="*/ 3978961 w 5191425"/>
              <a:gd name="connsiteY1" fmla="*/ 0 h 6857999"/>
              <a:gd name="connsiteX2" fmla="*/ 4097257 w 5191425"/>
              <a:gd name="connsiteY2" fmla="*/ 150245 h 6857999"/>
              <a:gd name="connsiteX3" fmla="*/ 5191425 w 5191425"/>
              <a:gd name="connsiteY3" fmla="*/ 3439705 h 6857999"/>
              <a:gd name="connsiteX4" fmla="*/ 4097257 w 5191425"/>
              <a:gd name="connsiteY4" fmla="*/ 6728391 h 6857999"/>
              <a:gd name="connsiteX5" fmla="*/ 3995162 w 5191425"/>
              <a:gd name="connsiteY5" fmla="*/ 6857999 h 6857999"/>
              <a:gd name="connsiteX6" fmla="*/ 0 w 5191425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91425" h="6857999">
                <a:moveTo>
                  <a:pt x="0" y="0"/>
                </a:moveTo>
                <a:lnTo>
                  <a:pt x="3978961" y="0"/>
                </a:lnTo>
                <a:lnTo>
                  <a:pt x="4097257" y="150245"/>
                </a:lnTo>
                <a:cubicBezTo>
                  <a:pt x="4784165" y="1066970"/>
                  <a:pt x="5191425" y="2205388"/>
                  <a:pt x="5191425" y="3439705"/>
                </a:cubicBezTo>
                <a:cubicBezTo>
                  <a:pt x="5191425" y="4674023"/>
                  <a:pt x="4784165" y="5812086"/>
                  <a:pt x="4097257" y="6728391"/>
                </a:cubicBezTo>
                <a:lnTo>
                  <a:pt x="3995162" y="6857999"/>
                </a:lnTo>
                <a:lnTo>
                  <a:pt x="0" y="6857999"/>
                </a:lnTo>
                <a:close/>
              </a:path>
            </a:pathLst>
          </a:custGeom>
          <a:solidFill>
            <a:srgbClr val="545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37">
            <a:extLst>
              <a:ext uri="{FF2B5EF4-FFF2-40B4-BE49-F238E27FC236}">
                <a16:creationId xmlns:a16="http://schemas.microsoft.com/office/drawing/2014/main" id="{F85BEC64-E208-664F-9EE0-9B7FB09BB45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323026" y="-2870562"/>
            <a:ext cx="6299561" cy="6299562"/>
          </a:xfrm>
          <a:custGeom>
            <a:avLst/>
            <a:gdLst>
              <a:gd name="T0" fmla="*/ 0 w 2937"/>
              <a:gd name="T1" fmla="*/ 0 h 2938"/>
              <a:gd name="T2" fmla="*/ 0 w 2937"/>
              <a:gd name="T3" fmla="*/ 0 h 2938"/>
              <a:gd name="T4" fmla="*/ 0 w 2937"/>
              <a:gd name="T5" fmla="*/ 762 h 2938"/>
              <a:gd name="T6" fmla="*/ 2174 w 2937"/>
              <a:gd name="T7" fmla="*/ 2937 h 2938"/>
              <a:gd name="T8" fmla="*/ 2936 w 2937"/>
              <a:gd name="T9" fmla="*/ 2937 h 2938"/>
              <a:gd name="T10" fmla="*/ 2071 w 2937"/>
              <a:gd name="T11" fmla="*/ 861 h 2938"/>
              <a:gd name="T12" fmla="*/ 0 w 2937"/>
              <a:gd name="T13" fmla="*/ 0 h 29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37" h="2938">
                <a:moveTo>
                  <a:pt x="0" y="0"/>
                </a:moveTo>
                <a:lnTo>
                  <a:pt x="0" y="0"/>
                </a:lnTo>
                <a:cubicBezTo>
                  <a:pt x="0" y="762"/>
                  <a:pt x="0" y="762"/>
                  <a:pt x="0" y="762"/>
                </a:cubicBezTo>
                <a:cubicBezTo>
                  <a:pt x="1196" y="762"/>
                  <a:pt x="2170" y="1740"/>
                  <a:pt x="2174" y="2937"/>
                </a:cubicBezTo>
                <a:cubicBezTo>
                  <a:pt x="2936" y="2937"/>
                  <a:pt x="2936" y="2937"/>
                  <a:pt x="2936" y="2937"/>
                </a:cubicBezTo>
                <a:cubicBezTo>
                  <a:pt x="2932" y="2127"/>
                  <a:pt x="2605" y="1395"/>
                  <a:pt x="2071" y="861"/>
                </a:cubicBezTo>
                <a:cubicBezTo>
                  <a:pt x="1541" y="331"/>
                  <a:pt x="809" y="0"/>
                  <a:pt x="0" y="0"/>
                </a:cubicBezTo>
              </a:path>
            </a:pathLst>
          </a:custGeom>
          <a:solidFill>
            <a:srgbClr val="DA1883">
              <a:alpha val="7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Freeform 39">
            <a:extLst>
              <a:ext uri="{FF2B5EF4-FFF2-40B4-BE49-F238E27FC236}">
                <a16:creationId xmlns:a16="http://schemas.microsoft.com/office/drawing/2014/main" id="{EC7D8381-5A4C-4445-9CDD-61865BC7CF2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169388" y="-827461"/>
            <a:ext cx="3130860" cy="8541295"/>
          </a:xfrm>
          <a:custGeom>
            <a:avLst/>
            <a:gdLst>
              <a:gd name="T0" fmla="*/ 361 w 1461"/>
              <a:gd name="T1" fmla="*/ 0 h 3980"/>
              <a:gd name="T2" fmla="*/ 361 w 1461"/>
              <a:gd name="T3" fmla="*/ 0 h 3980"/>
              <a:gd name="T4" fmla="*/ 0 w 1461"/>
              <a:gd name="T5" fmla="*/ 361 h 3980"/>
              <a:gd name="T6" fmla="*/ 0 w 1461"/>
              <a:gd name="T7" fmla="*/ 3617 h 3980"/>
              <a:gd name="T8" fmla="*/ 361 w 1461"/>
              <a:gd name="T9" fmla="*/ 3979 h 3980"/>
              <a:gd name="T10" fmla="*/ 361 w 1461"/>
              <a:gd name="T11" fmla="*/ 0 h 39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61" h="3980">
                <a:moveTo>
                  <a:pt x="361" y="0"/>
                </a:moveTo>
                <a:lnTo>
                  <a:pt x="361" y="0"/>
                </a:lnTo>
                <a:cubicBezTo>
                  <a:pt x="0" y="361"/>
                  <a:pt x="0" y="361"/>
                  <a:pt x="0" y="361"/>
                </a:cubicBezTo>
                <a:cubicBezTo>
                  <a:pt x="900" y="1257"/>
                  <a:pt x="900" y="2717"/>
                  <a:pt x="0" y="3617"/>
                </a:cubicBezTo>
                <a:cubicBezTo>
                  <a:pt x="361" y="3979"/>
                  <a:pt x="361" y="3979"/>
                  <a:pt x="361" y="3979"/>
                </a:cubicBezTo>
                <a:cubicBezTo>
                  <a:pt x="1460" y="2881"/>
                  <a:pt x="1460" y="1093"/>
                  <a:pt x="361" y="0"/>
                </a:cubicBezTo>
              </a:path>
            </a:pathLst>
          </a:custGeom>
          <a:solidFill>
            <a:srgbClr val="DA1883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738" y="1418400"/>
            <a:ext cx="36000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7738" y="2743963"/>
            <a:ext cx="3600000" cy="32218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EBD4DF1C-4919-E74C-8022-BE00FD75E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0950" y="6089650"/>
            <a:ext cx="444500" cy="428625"/>
          </a:xfrm>
          <a:prstGeom prst="rect">
            <a:avLst/>
          </a:prstGeom>
          <a:ln>
            <a:noFill/>
          </a:ln>
        </p:spPr>
        <p:txBody>
          <a:bodyPr wrap="square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D79EE95E-F8E2-094D-B99A-E1C9960AC8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78239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content_Green_small image_light2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>
            <a:extLst>
              <a:ext uri="{FF2B5EF4-FFF2-40B4-BE49-F238E27FC236}">
                <a16:creationId xmlns:a16="http://schemas.microsoft.com/office/drawing/2014/main" id="{46ADC220-32E0-DE40-993D-DA877E35BCBE}"/>
              </a:ext>
            </a:extLst>
          </p:cNvPr>
          <p:cNvSpPr/>
          <p:nvPr userDrawn="1"/>
        </p:nvSpPr>
        <p:spPr>
          <a:xfrm>
            <a:off x="1" y="0"/>
            <a:ext cx="9774057" cy="6858000"/>
          </a:xfrm>
          <a:custGeom>
            <a:avLst/>
            <a:gdLst>
              <a:gd name="connsiteX0" fmla="*/ 0 w 9774057"/>
              <a:gd name="connsiteY0" fmla="*/ 0 h 6858000"/>
              <a:gd name="connsiteX1" fmla="*/ 8570022 w 9774057"/>
              <a:gd name="connsiteY1" fmla="*/ 0 h 6858000"/>
              <a:gd name="connsiteX2" fmla="*/ 8679889 w 9774057"/>
              <a:gd name="connsiteY2" fmla="*/ 139540 h 6858000"/>
              <a:gd name="connsiteX3" fmla="*/ 9774057 w 9774057"/>
              <a:gd name="connsiteY3" fmla="*/ 3429000 h 6858000"/>
              <a:gd name="connsiteX4" fmla="*/ 8679889 w 9774057"/>
              <a:gd name="connsiteY4" fmla="*/ 6717686 h 6858000"/>
              <a:gd name="connsiteX5" fmla="*/ 8569360 w 9774057"/>
              <a:gd name="connsiteY5" fmla="*/ 6858000 h 6858000"/>
              <a:gd name="connsiteX6" fmla="*/ 0 w 977405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74057" h="6858000">
                <a:moveTo>
                  <a:pt x="0" y="0"/>
                </a:moveTo>
                <a:lnTo>
                  <a:pt x="8570022" y="0"/>
                </a:lnTo>
                <a:lnTo>
                  <a:pt x="8679889" y="139540"/>
                </a:lnTo>
                <a:cubicBezTo>
                  <a:pt x="9366797" y="1056265"/>
                  <a:pt x="9774057" y="2194683"/>
                  <a:pt x="9774057" y="3429000"/>
                </a:cubicBezTo>
                <a:cubicBezTo>
                  <a:pt x="9774057" y="4663318"/>
                  <a:pt x="9366797" y="5801381"/>
                  <a:pt x="8679889" y="6717686"/>
                </a:cubicBezTo>
                <a:lnTo>
                  <a:pt x="856936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545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37">
            <a:extLst>
              <a:ext uri="{FF2B5EF4-FFF2-40B4-BE49-F238E27FC236}">
                <a16:creationId xmlns:a16="http://schemas.microsoft.com/office/drawing/2014/main" id="{F85BEC64-E208-664F-9EE0-9B7FB09BB45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281813" y="-2870562"/>
            <a:ext cx="6299561" cy="6299562"/>
          </a:xfrm>
          <a:custGeom>
            <a:avLst/>
            <a:gdLst>
              <a:gd name="T0" fmla="*/ 0 w 2937"/>
              <a:gd name="T1" fmla="*/ 0 h 2938"/>
              <a:gd name="T2" fmla="*/ 0 w 2937"/>
              <a:gd name="T3" fmla="*/ 0 h 2938"/>
              <a:gd name="T4" fmla="*/ 0 w 2937"/>
              <a:gd name="T5" fmla="*/ 762 h 2938"/>
              <a:gd name="T6" fmla="*/ 2174 w 2937"/>
              <a:gd name="T7" fmla="*/ 2937 h 2938"/>
              <a:gd name="T8" fmla="*/ 2936 w 2937"/>
              <a:gd name="T9" fmla="*/ 2937 h 2938"/>
              <a:gd name="T10" fmla="*/ 2071 w 2937"/>
              <a:gd name="T11" fmla="*/ 861 h 2938"/>
              <a:gd name="T12" fmla="*/ 0 w 2937"/>
              <a:gd name="T13" fmla="*/ 0 h 29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37" h="2938">
                <a:moveTo>
                  <a:pt x="0" y="0"/>
                </a:moveTo>
                <a:lnTo>
                  <a:pt x="0" y="0"/>
                </a:lnTo>
                <a:cubicBezTo>
                  <a:pt x="0" y="762"/>
                  <a:pt x="0" y="762"/>
                  <a:pt x="0" y="762"/>
                </a:cubicBezTo>
                <a:cubicBezTo>
                  <a:pt x="1196" y="762"/>
                  <a:pt x="2170" y="1740"/>
                  <a:pt x="2174" y="2937"/>
                </a:cubicBezTo>
                <a:cubicBezTo>
                  <a:pt x="2936" y="2937"/>
                  <a:pt x="2936" y="2937"/>
                  <a:pt x="2936" y="2937"/>
                </a:cubicBezTo>
                <a:cubicBezTo>
                  <a:pt x="2932" y="2127"/>
                  <a:pt x="2605" y="1395"/>
                  <a:pt x="2071" y="861"/>
                </a:cubicBezTo>
                <a:cubicBezTo>
                  <a:pt x="1541" y="331"/>
                  <a:pt x="809" y="0"/>
                  <a:pt x="0" y="0"/>
                </a:cubicBezTo>
              </a:path>
            </a:pathLst>
          </a:custGeom>
          <a:solidFill>
            <a:srgbClr val="97D700">
              <a:alpha val="7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Freeform 39">
            <a:extLst>
              <a:ext uri="{FF2B5EF4-FFF2-40B4-BE49-F238E27FC236}">
                <a16:creationId xmlns:a16="http://schemas.microsoft.com/office/drawing/2014/main" id="{EC7D8381-5A4C-4445-9CDD-61865BC7CF2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752020" y="-827461"/>
            <a:ext cx="3130860" cy="8541295"/>
          </a:xfrm>
          <a:custGeom>
            <a:avLst/>
            <a:gdLst>
              <a:gd name="T0" fmla="*/ 361 w 1461"/>
              <a:gd name="T1" fmla="*/ 0 h 3980"/>
              <a:gd name="T2" fmla="*/ 361 w 1461"/>
              <a:gd name="T3" fmla="*/ 0 h 3980"/>
              <a:gd name="T4" fmla="*/ 0 w 1461"/>
              <a:gd name="T5" fmla="*/ 361 h 3980"/>
              <a:gd name="T6" fmla="*/ 0 w 1461"/>
              <a:gd name="T7" fmla="*/ 3617 h 3980"/>
              <a:gd name="T8" fmla="*/ 361 w 1461"/>
              <a:gd name="T9" fmla="*/ 3979 h 3980"/>
              <a:gd name="T10" fmla="*/ 361 w 1461"/>
              <a:gd name="T11" fmla="*/ 0 h 39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61" h="3980">
                <a:moveTo>
                  <a:pt x="361" y="0"/>
                </a:moveTo>
                <a:lnTo>
                  <a:pt x="361" y="0"/>
                </a:lnTo>
                <a:cubicBezTo>
                  <a:pt x="0" y="361"/>
                  <a:pt x="0" y="361"/>
                  <a:pt x="0" y="361"/>
                </a:cubicBezTo>
                <a:cubicBezTo>
                  <a:pt x="900" y="1257"/>
                  <a:pt x="900" y="2717"/>
                  <a:pt x="0" y="3617"/>
                </a:cubicBezTo>
                <a:cubicBezTo>
                  <a:pt x="361" y="3979"/>
                  <a:pt x="361" y="3979"/>
                  <a:pt x="361" y="3979"/>
                </a:cubicBezTo>
                <a:cubicBezTo>
                  <a:pt x="1460" y="2881"/>
                  <a:pt x="1460" y="1093"/>
                  <a:pt x="361" y="0"/>
                </a:cubicBezTo>
              </a:path>
            </a:pathLst>
          </a:custGeom>
          <a:solidFill>
            <a:srgbClr val="97D700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737" y="1418400"/>
            <a:ext cx="7404281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7738" y="2743963"/>
            <a:ext cx="7404282" cy="32218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EBD4DF1C-4919-E74C-8022-BE00FD75E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0950" y="6089650"/>
            <a:ext cx="444500" cy="428625"/>
          </a:xfrm>
          <a:prstGeom prst="rect">
            <a:avLst/>
          </a:prstGeom>
          <a:ln>
            <a:noFill/>
          </a:ln>
        </p:spPr>
        <p:txBody>
          <a:bodyPr wrap="square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D79EE95E-F8E2-094D-B99A-E1C9960AC8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642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9E18289-5FD2-4C4A-A9D5-B622C4B99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0950" y="6089650"/>
            <a:ext cx="444500" cy="428625"/>
          </a:xfrm>
          <a:prstGeom prst="rect">
            <a:avLst/>
          </a:prstGeom>
          <a:ln>
            <a:noFill/>
          </a:ln>
        </p:spPr>
        <p:txBody>
          <a:bodyPr wrap="square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D79EE95E-F8E2-094D-B99A-E1C9960AC8D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able Placeholder 6">
            <a:extLst>
              <a:ext uri="{FF2B5EF4-FFF2-40B4-BE49-F238E27FC236}">
                <a16:creationId xmlns:a16="http://schemas.microsoft.com/office/drawing/2014/main" id="{DC049574-F75B-C04C-BFCD-E2F92B16AFDD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838200" y="500063"/>
            <a:ext cx="10515600" cy="4879976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46732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content_Green_small image_ligh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>
            <a:extLst>
              <a:ext uri="{FF2B5EF4-FFF2-40B4-BE49-F238E27FC236}">
                <a16:creationId xmlns:a16="http://schemas.microsoft.com/office/drawing/2014/main" id="{28B14235-CDB2-874D-9788-A2DEF9B7DFE5}"/>
              </a:ext>
            </a:extLst>
          </p:cNvPr>
          <p:cNvSpPr/>
          <p:nvPr userDrawn="1"/>
        </p:nvSpPr>
        <p:spPr>
          <a:xfrm>
            <a:off x="1" y="0"/>
            <a:ext cx="9774057" cy="6858000"/>
          </a:xfrm>
          <a:custGeom>
            <a:avLst/>
            <a:gdLst>
              <a:gd name="connsiteX0" fmla="*/ 0 w 9774057"/>
              <a:gd name="connsiteY0" fmla="*/ 0 h 6858000"/>
              <a:gd name="connsiteX1" fmla="*/ 8570022 w 9774057"/>
              <a:gd name="connsiteY1" fmla="*/ 0 h 6858000"/>
              <a:gd name="connsiteX2" fmla="*/ 8679889 w 9774057"/>
              <a:gd name="connsiteY2" fmla="*/ 139540 h 6858000"/>
              <a:gd name="connsiteX3" fmla="*/ 9774057 w 9774057"/>
              <a:gd name="connsiteY3" fmla="*/ 3429000 h 6858000"/>
              <a:gd name="connsiteX4" fmla="*/ 8679889 w 9774057"/>
              <a:gd name="connsiteY4" fmla="*/ 6717686 h 6858000"/>
              <a:gd name="connsiteX5" fmla="*/ 8569360 w 9774057"/>
              <a:gd name="connsiteY5" fmla="*/ 6858000 h 6858000"/>
              <a:gd name="connsiteX6" fmla="*/ 0 w 977405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74057" h="6858000">
                <a:moveTo>
                  <a:pt x="0" y="0"/>
                </a:moveTo>
                <a:lnTo>
                  <a:pt x="8570022" y="0"/>
                </a:lnTo>
                <a:lnTo>
                  <a:pt x="8679889" y="139540"/>
                </a:lnTo>
                <a:cubicBezTo>
                  <a:pt x="9366797" y="1056265"/>
                  <a:pt x="9774057" y="2194683"/>
                  <a:pt x="9774057" y="3429000"/>
                </a:cubicBezTo>
                <a:cubicBezTo>
                  <a:pt x="9774057" y="4663318"/>
                  <a:pt x="9366797" y="5801381"/>
                  <a:pt x="8679889" y="6717686"/>
                </a:cubicBezTo>
                <a:lnTo>
                  <a:pt x="856936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545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37">
            <a:extLst>
              <a:ext uri="{FF2B5EF4-FFF2-40B4-BE49-F238E27FC236}">
                <a16:creationId xmlns:a16="http://schemas.microsoft.com/office/drawing/2014/main" id="{F85BEC64-E208-664F-9EE0-9B7FB09BB45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271181" y="-2870562"/>
            <a:ext cx="6299561" cy="6299562"/>
          </a:xfrm>
          <a:custGeom>
            <a:avLst/>
            <a:gdLst>
              <a:gd name="T0" fmla="*/ 0 w 2937"/>
              <a:gd name="T1" fmla="*/ 0 h 2938"/>
              <a:gd name="T2" fmla="*/ 0 w 2937"/>
              <a:gd name="T3" fmla="*/ 0 h 2938"/>
              <a:gd name="T4" fmla="*/ 0 w 2937"/>
              <a:gd name="T5" fmla="*/ 762 h 2938"/>
              <a:gd name="T6" fmla="*/ 2174 w 2937"/>
              <a:gd name="T7" fmla="*/ 2937 h 2938"/>
              <a:gd name="T8" fmla="*/ 2936 w 2937"/>
              <a:gd name="T9" fmla="*/ 2937 h 2938"/>
              <a:gd name="T10" fmla="*/ 2071 w 2937"/>
              <a:gd name="T11" fmla="*/ 861 h 2938"/>
              <a:gd name="T12" fmla="*/ 0 w 2937"/>
              <a:gd name="T13" fmla="*/ 0 h 29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37" h="2938">
                <a:moveTo>
                  <a:pt x="0" y="0"/>
                </a:moveTo>
                <a:lnTo>
                  <a:pt x="0" y="0"/>
                </a:lnTo>
                <a:cubicBezTo>
                  <a:pt x="0" y="762"/>
                  <a:pt x="0" y="762"/>
                  <a:pt x="0" y="762"/>
                </a:cubicBezTo>
                <a:cubicBezTo>
                  <a:pt x="1196" y="762"/>
                  <a:pt x="2170" y="1740"/>
                  <a:pt x="2174" y="2937"/>
                </a:cubicBezTo>
                <a:cubicBezTo>
                  <a:pt x="2936" y="2937"/>
                  <a:pt x="2936" y="2937"/>
                  <a:pt x="2936" y="2937"/>
                </a:cubicBezTo>
                <a:cubicBezTo>
                  <a:pt x="2932" y="2127"/>
                  <a:pt x="2605" y="1395"/>
                  <a:pt x="2071" y="861"/>
                </a:cubicBezTo>
                <a:cubicBezTo>
                  <a:pt x="1541" y="331"/>
                  <a:pt x="809" y="0"/>
                  <a:pt x="0" y="0"/>
                </a:cubicBezTo>
              </a:path>
            </a:pathLst>
          </a:custGeom>
          <a:solidFill>
            <a:srgbClr val="97D700">
              <a:alpha val="7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Freeform 39">
            <a:extLst>
              <a:ext uri="{FF2B5EF4-FFF2-40B4-BE49-F238E27FC236}">
                <a16:creationId xmlns:a16="http://schemas.microsoft.com/office/drawing/2014/main" id="{EC7D8381-5A4C-4445-9CDD-61865BC7CF2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752020" y="-827461"/>
            <a:ext cx="3130860" cy="8541295"/>
          </a:xfrm>
          <a:custGeom>
            <a:avLst/>
            <a:gdLst>
              <a:gd name="T0" fmla="*/ 361 w 1461"/>
              <a:gd name="T1" fmla="*/ 0 h 3980"/>
              <a:gd name="T2" fmla="*/ 361 w 1461"/>
              <a:gd name="T3" fmla="*/ 0 h 3980"/>
              <a:gd name="T4" fmla="*/ 0 w 1461"/>
              <a:gd name="T5" fmla="*/ 361 h 3980"/>
              <a:gd name="T6" fmla="*/ 0 w 1461"/>
              <a:gd name="T7" fmla="*/ 3617 h 3980"/>
              <a:gd name="T8" fmla="*/ 361 w 1461"/>
              <a:gd name="T9" fmla="*/ 3979 h 3980"/>
              <a:gd name="T10" fmla="*/ 361 w 1461"/>
              <a:gd name="T11" fmla="*/ 0 h 39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61" h="3980">
                <a:moveTo>
                  <a:pt x="361" y="0"/>
                </a:moveTo>
                <a:lnTo>
                  <a:pt x="361" y="0"/>
                </a:lnTo>
                <a:cubicBezTo>
                  <a:pt x="0" y="361"/>
                  <a:pt x="0" y="361"/>
                  <a:pt x="0" y="361"/>
                </a:cubicBezTo>
                <a:cubicBezTo>
                  <a:pt x="900" y="1257"/>
                  <a:pt x="900" y="2717"/>
                  <a:pt x="0" y="3617"/>
                </a:cubicBezTo>
                <a:cubicBezTo>
                  <a:pt x="361" y="3979"/>
                  <a:pt x="361" y="3979"/>
                  <a:pt x="361" y="3979"/>
                </a:cubicBezTo>
                <a:cubicBezTo>
                  <a:pt x="1460" y="2881"/>
                  <a:pt x="1460" y="1093"/>
                  <a:pt x="361" y="0"/>
                </a:cubicBezTo>
              </a:path>
            </a:pathLst>
          </a:custGeom>
          <a:solidFill>
            <a:srgbClr val="97D700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737" y="1418400"/>
            <a:ext cx="7404281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7738" y="2743963"/>
            <a:ext cx="7404282" cy="32218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FA2601DF-7383-C94A-AF33-79FC30306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0950" y="6089650"/>
            <a:ext cx="444500" cy="428625"/>
          </a:xfrm>
          <a:prstGeom prst="rect">
            <a:avLst/>
          </a:prstGeom>
          <a:ln>
            <a:noFill/>
          </a:ln>
        </p:spPr>
        <p:txBody>
          <a:bodyPr wrap="square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D79EE95E-F8E2-094D-B99A-E1C9960AC8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05531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content_Green_Large image_ligh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>
            <a:extLst>
              <a:ext uri="{FF2B5EF4-FFF2-40B4-BE49-F238E27FC236}">
                <a16:creationId xmlns:a16="http://schemas.microsoft.com/office/drawing/2014/main" id="{707CEAE6-2744-BB47-8ABD-D54798F67924}"/>
              </a:ext>
            </a:extLst>
          </p:cNvPr>
          <p:cNvSpPr/>
          <p:nvPr userDrawn="1"/>
        </p:nvSpPr>
        <p:spPr>
          <a:xfrm>
            <a:off x="0" y="0"/>
            <a:ext cx="5191425" cy="6857999"/>
          </a:xfrm>
          <a:custGeom>
            <a:avLst/>
            <a:gdLst>
              <a:gd name="connsiteX0" fmla="*/ 0 w 5191425"/>
              <a:gd name="connsiteY0" fmla="*/ 0 h 6857999"/>
              <a:gd name="connsiteX1" fmla="*/ 3978961 w 5191425"/>
              <a:gd name="connsiteY1" fmla="*/ 0 h 6857999"/>
              <a:gd name="connsiteX2" fmla="*/ 4097257 w 5191425"/>
              <a:gd name="connsiteY2" fmla="*/ 150245 h 6857999"/>
              <a:gd name="connsiteX3" fmla="*/ 5191425 w 5191425"/>
              <a:gd name="connsiteY3" fmla="*/ 3439705 h 6857999"/>
              <a:gd name="connsiteX4" fmla="*/ 4097257 w 5191425"/>
              <a:gd name="connsiteY4" fmla="*/ 6728391 h 6857999"/>
              <a:gd name="connsiteX5" fmla="*/ 3995162 w 5191425"/>
              <a:gd name="connsiteY5" fmla="*/ 6857999 h 6857999"/>
              <a:gd name="connsiteX6" fmla="*/ 0 w 5191425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91425" h="6857999">
                <a:moveTo>
                  <a:pt x="0" y="0"/>
                </a:moveTo>
                <a:lnTo>
                  <a:pt x="3978961" y="0"/>
                </a:lnTo>
                <a:lnTo>
                  <a:pt x="4097257" y="150245"/>
                </a:lnTo>
                <a:cubicBezTo>
                  <a:pt x="4784165" y="1066970"/>
                  <a:pt x="5191425" y="2205388"/>
                  <a:pt x="5191425" y="3439705"/>
                </a:cubicBezTo>
                <a:cubicBezTo>
                  <a:pt x="5191425" y="4674023"/>
                  <a:pt x="4784165" y="5812086"/>
                  <a:pt x="4097257" y="6728391"/>
                </a:cubicBezTo>
                <a:lnTo>
                  <a:pt x="3995162" y="6857999"/>
                </a:lnTo>
                <a:lnTo>
                  <a:pt x="0" y="6857999"/>
                </a:lnTo>
                <a:close/>
              </a:path>
            </a:pathLst>
          </a:custGeom>
          <a:solidFill>
            <a:srgbClr val="545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37">
            <a:extLst>
              <a:ext uri="{FF2B5EF4-FFF2-40B4-BE49-F238E27FC236}">
                <a16:creationId xmlns:a16="http://schemas.microsoft.com/office/drawing/2014/main" id="{F85BEC64-E208-664F-9EE0-9B7FB09BB45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300819" y="-2870562"/>
            <a:ext cx="6299561" cy="6299562"/>
          </a:xfrm>
          <a:custGeom>
            <a:avLst/>
            <a:gdLst>
              <a:gd name="T0" fmla="*/ 0 w 2937"/>
              <a:gd name="T1" fmla="*/ 0 h 2938"/>
              <a:gd name="T2" fmla="*/ 0 w 2937"/>
              <a:gd name="T3" fmla="*/ 0 h 2938"/>
              <a:gd name="T4" fmla="*/ 0 w 2937"/>
              <a:gd name="T5" fmla="*/ 762 h 2938"/>
              <a:gd name="T6" fmla="*/ 2174 w 2937"/>
              <a:gd name="T7" fmla="*/ 2937 h 2938"/>
              <a:gd name="T8" fmla="*/ 2936 w 2937"/>
              <a:gd name="T9" fmla="*/ 2937 h 2938"/>
              <a:gd name="T10" fmla="*/ 2071 w 2937"/>
              <a:gd name="T11" fmla="*/ 861 h 2938"/>
              <a:gd name="T12" fmla="*/ 0 w 2937"/>
              <a:gd name="T13" fmla="*/ 0 h 29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37" h="2938">
                <a:moveTo>
                  <a:pt x="0" y="0"/>
                </a:moveTo>
                <a:lnTo>
                  <a:pt x="0" y="0"/>
                </a:lnTo>
                <a:cubicBezTo>
                  <a:pt x="0" y="762"/>
                  <a:pt x="0" y="762"/>
                  <a:pt x="0" y="762"/>
                </a:cubicBezTo>
                <a:cubicBezTo>
                  <a:pt x="1196" y="762"/>
                  <a:pt x="2170" y="1740"/>
                  <a:pt x="2174" y="2937"/>
                </a:cubicBezTo>
                <a:cubicBezTo>
                  <a:pt x="2936" y="2937"/>
                  <a:pt x="2936" y="2937"/>
                  <a:pt x="2936" y="2937"/>
                </a:cubicBezTo>
                <a:cubicBezTo>
                  <a:pt x="2932" y="2127"/>
                  <a:pt x="2605" y="1395"/>
                  <a:pt x="2071" y="861"/>
                </a:cubicBezTo>
                <a:cubicBezTo>
                  <a:pt x="1541" y="331"/>
                  <a:pt x="809" y="0"/>
                  <a:pt x="0" y="0"/>
                </a:cubicBezTo>
              </a:path>
            </a:pathLst>
          </a:custGeom>
          <a:solidFill>
            <a:srgbClr val="97D700">
              <a:alpha val="69804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Freeform 39">
            <a:extLst>
              <a:ext uri="{FF2B5EF4-FFF2-40B4-BE49-F238E27FC236}">
                <a16:creationId xmlns:a16="http://schemas.microsoft.com/office/drawing/2014/main" id="{EC7D8381-5A4C-4445-9CDD-61865BC7CF2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169388" y="-827461"/>
            <a:ext cx="3130860" cy="8541295"/>
          </a:xfrm>
          <a:custGeom>
            <a:avLst/>
            <a:gdLst>
              <a:gd name="T0" fmla="*/ 361 w 1461"/>
              <a:gd name="T1" fmla="*/ 0 h 3980"/>
              <a:gd name="T2" fmla="*/ 361 w 1461"/>
              <a:gd name="T3" fmla="*/ 0 h 3980"/>
              <a:gd name="T4" fmla="*/ 0 w 1461"/>
              <a:gd name="T5" fmla="*/ 361 h 3980"/>
              <a:gd name="T6" fmla="*/ 0 w 1461"/>
              <a:gd name="T7" fmla="*/ 3617 h 3980"/>
              <a:gd name="T8" fmla="*/ 361 w 1461"/>
              <a:gd name="T9" fmla="*/ 3979 h 3980"/>
              <a:gd name="T10" fmla="*/ 361 w 1461"/>
              <a:gd name="T11" fmla="*/ 0 h 39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61" h="3980">
                <a:moveTo>
                  <a:pt x="361" y="0"/>
                </a:moveTo>
                <a:lnTo>
                  <a:pt x="361" y="0"/>
                </a:lnTo>
                <a:cubicBezTo>
                  <a:pt x="0" y="361"/>
                  <a:pt x="0" y="361"/>
                  <a:pt x="0" y="361"/>
                </a:cubicBezTo>
                <a:cubicBezTo>
                  <a:pt x="900" y="1257"/>
                  <a:pt x="900" y="2717"/>
                  <a:pt x="0" y="3617"/>
                </a:cubicBezTo>
                <a:cubicBezTo>
                  <a:pt x="361" y="3979"/>
                  <a:pt x="361" y="3979"/>
                  <a:pt x="361" y="3979"/>
                </a:cubicBezTo>
                <a:cubicBezTo>
                  <a:pt x="1460" y="2881"/>
                  <a:pt x="1460" y="1093"/>
                  <a:pt x="361" y="0"/>
                </a:cubicBezTo>
              </a:path>
            </a:pathLst>
          </a:custGeom>
          <a:solidFill>
            <a:srgbClr val="97D700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738" y="1418400"/>
            <a:ext cx="36000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7738" y="2743963"/>
            <a:ext cx="3600000" cy="32218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EBD4DF1C-4919-E74C-8022-BE00FD75E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0950" y="6089650"/>
            <a:ext cx="444500" cy="428625"/>
          </a:xfrm>
          <a:prstGeom prst="rect">
            <a:avLst/>
          </a:prstGeom>
          <a:ln>
            <a:noFill/>
          </a:ln>
        </p:spPr>
        <p:txBody>
          <a:bodyPr wrap="square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D79EE95E-F8E2-094D-B99A-E1C9960AC8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10906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content_Green_Large image_dark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>
            <a:extLst>
              <a:ext uri="{FF2B5EF4-FFF2-40B4-BE49-F238E27FC236}">
                <a16:creationId xmlns:a16="http://schemas.microsoft.com/office/drawing/2014/main" id="{8A214D78-676B-6045-928E-E3176D27D36E}"/>
              </a:ext>
            </a:extLst>
          </p:cNvPr>
          <p:cNvSpPr/>
          <p:nvPr userDrawn="1"/>
        </p:nvSpPr>
        <p:spPr>
          <a:xfrm>
            <a:off x="0" y="0"/>
            <a:ext cx="5191425" cy="6857999"/>
          </a:xfrm>
          <a:custGeom>
            <a:avLst/>
            <a:gdLst>
              <a:gd name="connsiteX0" fmla="*/ 0 w 5191425"/>
              <a:gd name="connsiteY0" fmla="*/ 0 h 6857999"/>
              <a:gd name="connsiteX1" fmla="*/ 3978961 w 5191425"/>
              <a:gd name="connsiteY1" fmla="*/ 0 h 6857999"/>
              <a:gd name="connsiteX2" fmla="*/ 4097257 w 5191425"/>
              <a:gd name="connsiteY2" fmla="*/ 150245 h 6857999"/>
              <a:gd name="connsiteX3" fmla="*/ 5191425 w 5191425"/>
              <a:gd name="connsiteY3" fmla="*/ 3439705 h 6857999"/>
              <a:gd name="connsiteX4" fmla="*/ 4097257 w 5191425"/>
              <a:gd name="connsiteY4" fmla="*/ 6728391 h 6857999"/>
              <a:gd name="connsiteX5" fmla="*/ 3995162 w 5191425"/>
              <a:gd name="connsiteY5" fmla="*/ 6857999 h 6857999"/>
              <a:gd name="connsiteX6" fmla="*/ 0 w 5191425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91425" h="6857999">
                <a:moveTo>
                  <a:pt x="0" y="0"/>
                </a:moveTo>
                <a:lnTo>
                  <a:pt x="3978961" y="0"/>
                </a:lnTo>
                <a:lnTo>
                  <a:pt x="4097257" y="150245"/>
                </a:lnTo>
                <a:cubicBezTo>
                  <a:pt x="4784165" y="1066970"/>
                  <a:pt x="5191425" y="2205388"/>
                  <a:pt x="5191425" y="3439705"/>
                </a:cubicBezTo>
                <a:cubicBezTo>
                  <a:pt x="5191425" y="4674023"/>
                  <a:pt x="4784165" y="5812086"/>
                  <a:pt x="4097257" y="6728391"/>
                </a:cubicBezTo>
                <a:lnTo>
                  <a:pt x="3995162" y="6857999"/>
                </a:lnTo>
                <a:lnTo>
                  <a:pt x="0" y="6857999"/>
                </a:lnTo>
                <a:close/>
              </a:path>
            </a:pathLst>
          </a:custGeom>
          <a:solidFill>
            <a:srgbClr val="545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37">
            <a:extLst>
              <a:ext uri="{FF2B5EF4-FFF2-40B4-BE49-F238E27FC236}">
                <a16:creationId xmlns:a16="http://schemas.microsoft.com/office/drawing/2014/main" id="{F85BEC64-E208-664F-9EE0-9B7FB09BB45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311451" y="-2859857"/>
            <a:ext cx="6299561" cy="6299562"/>
          </a:xfrm>
          <a:custGeom>
            <a:avLst/>
            <a:gdLst>
              <a:gd name="T0" fmla="*/ 0 w 2937"/>
              <a:gd name="T1" fmla="*/ 0 h 2938"/>
              <a:gd name="T2" fmla="*/ 0 w 2937"/>
              <a:gd name="T3" fmla="*/ 0 h 2938"/>
              <a:gd name="T4" fmla="*/ 0 w 2937"/>
              <a:gd name="T5" fmla="*/ 762 h 2938"/>
              <a:gd name="T6" fmla="*/ 2174 w 2937"/>
              <a:gd name="T7" fmla="*/ 2937 h 2938"/>
              <a:gd name="T8" fmla="*/ 2936 w 2937"/>
              <a:gd name="T9" fmla="*/ 2937 h 2938"/>
              <a:gd name="T10" fmla="*/ 2071 w 2937"/>
              <a:gd name="T11" fmla="*/ 861 h 2938"/>
              <a:gd name="T12" fmla="*/ 0 w 2937"/>
              <a:gd name="T13" fmla="*/ 0 h 29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37" h="2938">
                <a:moveTo>
                  <a:pt x="0" y="0"/>
                </a:moveTo>
                <a:lnTo>
                  <a:pt x="0" y="0"/>
                </a:lnTo>
                <a:cubicBezTo>
                  <a:pt x="0" y="762"/>
                  <a:pt x="0" y="762"/>
                  <a:pt x="0" y="762"/>
                </a:cubicBezTo>
                <a:cubicBezTo>
                  <a:pt x="1196" y="762"/>
                  <a:pt x="2170" y="1740"/>
                  <a:pt x="2174" y="2937"/>
                </a:cubicBezTo>
                <a:cubicBezTo>
                  <a:pt x="2936" y="2937"/>
                  <a:pt x="2936" y="2937"/>
                  <a:pt x="2936" y="2937"/>
                </a:cubicBezTo>
                <a:cubicBezTo>
                  <a:pt x="2932" y="2127"/>
                  <a:pt x="2605" y="1395"/>
                  <a:pt x="2071" y="861"/>
                </a:cubicBezTo>
                <a:cubicBezTo>
                  <a:pt x="1541" y="331"/>
                  <a:pt x="809" y="0"/>
                  <a:pt x="0" y="0"/>
                </a:cubicBezTo>
              </a:path>
            </a:pathLst>
          </a:custGeom>
          <a:solidFill>
            <a:srgbClr val="FF9E1B">
              <a:alpha val="69804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Freeform 39">
            <a:extLst>
              <a:ext uri="{FF2B5EF4-FFF2-40B4-BE49-F238E27FC236}">
                <a16:creationId xmlns:a16="http://schemas.microsoft.com/office/drawing/2014/main" id="{EC7D8381-5A4C-4445-9CDD-61865BC7CF2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169388" y="-827461"/>
            <a:ext cx="3130860" cy="8541295"/>
          </a:xfrm>
          <a:custGeom>
            <a:avLst/>
            <a:gdLst>
              <a:gd name="T0" fmla="*/ 361 w 1461"/>
              <a:gd name="T1" fmla="*/ 0 h 3980"/>
              <a:gd name="T2" fmla="*/ 361 w 1461"/>
              <a:gd name="T3" fmla="*/ 0 h 3980"/>
              <a:gd name="T4" fmla="*/ 0 w 1461"/>
              <a:gd name="T5" fmla="*/ 361 h 3980"/>
              <a:gd name="T6" fmla="*/ 0 w 1461"/>
              <a:gd name="T7" fmla="*/ 3617 h 3980"/>
              <a:gd name="T8" fmla="*/ 361 w 1461"/>
              <a:gd name="T9" fmla="*/ 3979 h 3980"/>
              <a:gd name="T10" fmla="*/ 361 w 1461"/>
              <a:gd name="T11" fmla="*/ 0 h 39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61" h="3980">
                <a:moveTo>
                  <a:pt x="361" y="0"/>
                </a:moveTo>
                <a:lnTo>
                  <a:pt x="361" y="0"/>
                </a:lnTo>
                <a:cubicBezTo>
                  <a:pt x="0" y="361"/>
                  <a:pt x="0" y="361"/>
                  <a:pt x="0" y="361"/>
                </a:cubicBezTo>
                <a:cubicBezTo>
                  <a:pt x="900" y="1257"/>
                  <a:pt x="900" y="2717"/>
                  <a:pt x="0" y="3617"/>
                </a:cubicBezTo>
                <a:cubicBezTo>
                  <a:pt x="361" y="3979"/>
                  <a:pt x="361" y="3979"/>
                  <a:pt x="361" y="3979"/>
                </a:cubicBezTo>
                <a:cubicBezTo>
                  <a:pt x="1460" y="2881"/>
                  <a:pt x="1460" y="1093"/>
                  <a:pt x="361" y="0"/>
                </a:cubicBezTo>
              </a:path>
            </a:pathLst>
          </a:custGeom>
          <a:solidFill>
            <a:srgbClr val="FF9E1B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738" y="1418400"/>
            <a:ext cx="36000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7738" y="2743963"/>
            <a:ext cx="3600000" cy="32218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EBD4DF1C-4919-E74C-8022-BE00FD75E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0950" y="6089650"/>
            <a:ext cx="444500" cy="428625"/>
          </a:xfrm>
          <a:prstGeom prst="rect">
            <a:avLst/>
          </a:prstGeom>
          <a:ln>
            <a:noFill/>
          </a:ln>
        </p:spPr>
        <p:txBody>
          <a:bodyPr wrap="square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D79EE95E-F8E2-094D-B99A-E1C9960AC8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8598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_Dark image B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>
            <a:extLst>
              <a:ext uri="{FF2B5EF4-FFF2-40B4-BE49-F238E27FC236}">
                <a16:creationId xmlns:a16="http://schemas.microsoft.com/office/drawing/2014/main" id="{7E2378F6-ECB7-E14D-B842-CA672CD45AD9}"/>
              </a:ext>
            </a:extLst>
          </p:cNvPr>
          <p:cNvSpPr/>
          <p:nvPr userDrawn="1"/>
        </p:nvSpPr>
        <p:spPr>
          <a:xfrm>
            <a:off x="0" y="0"/>
            <a:ext cx="6114290" cy="6858000"/>
          </a:xfrm>
          <a:custGeom>
            <a:avLst/>
            <a:gdLst>
              <a:gd name="connsiteX0" fmla="*/ 0 w 6114290"/>
              <a:gd name="connsiteY0" fmla="*/ 0 h 6858000"/>
              <a:gd name="connsiteX1" fmla="*/ 3489843 w 6114290"/>
              <a:gd name="connsiteY1" fmla="*/ 0 h 6858000"/>
              <a:gd name="connsiteX2" fmla="*/ 3687181 w 6114290"/>
              <a:gd name="connsiteY2" fmla="*/ 126314 h 6858000"/>
              <a:gd name="connsiteX3" fmla="*/ 6114290 w 6114290"/>
              <a:gd name="connsiteY3" fmla="*/ 4684167 h 6858000"/>
              <a:gd name="connsiteX4" fmla="*/ 5681344 w 6114290"/>
              <a:gd name="connsiteY4" fmla="*/ 6824305 h 6858000"/>
              <a:gd name="connsiteX5" fmla="*/ 5666075 w 6114290"/>
              <a:gd name="connsiteY5" fmla="*/ 6858000 h 6858000"/>
              <a:gd name="connsiteX6" fmla="*/ 0 w 611429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14290" h="6858000">
                <a:moveTo>
                  <a:pt x="0" y="0"/>
                </a:moveTo>
                <a:lnTo>
                  <a:pt x="3489843" y="0"/>
                </a:lnTo>
                <a:lnTo>
                  <a:pt x="3687181" y="126314"/>
                </a:lnTo>
                <a:cubicBezTo>
                  <a:pt x="5150362" y="1113250"/>
                  <a:pt x="6114290" y="2785217"/>
                  <a:pt x="6114290" y="4684167"/>
                </a:cubicBezTo>
                <a:cubicBezTo>
                  <a:pt x="6114290" y="5443747"/>
                  <a:pt x="5960062" y="6166876"/>
                  <a:pt x="5681344" y="6824305"/>
                </a:cubicBezTo>
                <a:lnTo>
                  <a:pt x="566607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37">
            <a:extLst>
              <a:ext uri="{FF2B5EF4-FFF2-40B4-BE49-F238E27FC236}">
                <a16:creationId xmlns:a16="http://schemas.microsoft.com/office/drawing/2014/main" id="{15BB576E-0D3A-FD40-B1B7-A802C38F01D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11414" y="-1615395"/>
            <a:ext cx="6299561" cy="6299562"/>
          </a:xfrm>
          <a:custGeom>
            <a:avLst/>
            <a:gdLst>
              <a:gd name="T0" fmla="*/ 0 w 2937"/>
              <a:gd name="T1" fmla="*/ 0 h 2938"/>
              <a:gd name="T2" fmla="*/ 0 w 2937"/>
              <a:gd name="T3" fmla="*/ 0 h 2938"/>
              <a:gd name="T4" fmla="*/ 0 w 2937"/>
              <a:gd name="T5" fmla="*/ 762 h 2938"/>
              <a:gd name="T6" fmla="*/ 2174 w 2937"/>
              <a:gd name="T7" fmla="*/ 2937 h 2938"/>
              <a:gd name="T8" fmla="*/ 2936 w 2937"/>
              <a:gd name="T9" fmla="*/ 2937 h 2938"/>
              <a:gd name="T10" fmla="*/ 2071 w 2937"/>
              <a:gd name="T11" fmla="*/ 861 h 2938"/>
              <a:gd name="T12" fmla="*/ 0 w 2937"/>
              <a:gd name="T13" fmla="*/ 0 h 29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37" h="2938">
                <a:moveTo>
                  <a:pt x="0" y="0"/>
                </a:moveTo>
                <a:lnTo>
                  <a:pt x="0" y="0"/>
                </a:lnTo>
                <a:cubicBezTo>
                  <a:pt x="0" y="762"/>
                  <a:pt x="0" y="762"/>
                  <a:pt x="0" y="762"/>
                </a:cubicBezTo>
                <a:cubicBezTo>
                  <a:pt x="1196" y="762"/>
                  <a:pt x="2170" y="1740"/>
                  <a:pt x="2174" y="2937"/>
                </a:cubicBezTo>
                <a:cubicBezTo>
                  <a:pt x="2936" y="2937"/>
                  <a:pt x="2936" y="2937"/>
                  <a:pt x="2936" y="2937"/>
                </a:cubicBezTo>
                <a:cubicBezTo>
                  <a:pt x="2932" y="2127"/>
                  <a:pt x="2605" y="1395"/>
                  <a:pt x="2071" y="861"/>
                </a:cubicBezTo>
                <a:cubicBezTo>
                  <a:pt x="1541" y="331"/>
                  <a:pt x="809" y="0"/>
                  <a:pt x="0" y="0"/>
                </a:cubicBezTo>
              </a:path>
            </a:pathLst>
          </a:custGeom>
          <a:solidFill>
            <a:schemeClr val="tx2">
              <a:alpha val="7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Freeform 39">
            <a:extLst>
              <a:ext uri="{FF2B5EF4-FFF2-40B4-BE49-F238E27FC236}">
                <a16:creationId xmlns:a16="http://schemas.microsoft.com/office/drawing/2014/main" id="{DFB76EA9-E92E-BB45-B47D-0AA9D6CA242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092253" y="417002"/>
            <a:ext cx="3130860" cy="8541295"/>
          </a:xfrm>
          <a:custGeom>
            <a:avLst/>
            <a:gdLst>
              <a:gd name="T0" fmla="*/ 361 w 1461"/>
              <a:gd name="T1" fmla="*/ 0 h 3980"/>
              <a:gd name="T2" fmla="*/ 361 w 1461"/>
              <a:gd name="T3" fmla="*/ 0 h 3980"/>
              <a:gd name="T4" fmla="*/ 0 w 1461"/>
              <a:gd name="T5" fmla="*/ 361 h 3980"/>
              <a:gd name="T6" fmla="*/ 0 w 1461"/>
              <a:gd name="T7" fmla="*/ 3617 h 3980"/>
              <a:gd name="T8" fmla="*/ 361 w 1461"/>
              <a:gd name="T9" fmla="*/ 3979 h 3980"/>
              <a:gd name="T10" fmla="*/ 361 w 1461"/>
              <a:gd name="T11" fmla="*/ 0 h 39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61" h="3980">
                <a:moveTo>
                  <a:pt x="361" y="0"/>
                </a:moveTo>
                <a:lnTo>
                  <a:pt x="361" y="0"/>
                </a:lnTo>
                <a:cubicBezTo>
                  <a:pt x="0" y="361"/>
                  <a:pt x="0" y="361"/>
                  <a:pt x="0" y="361"/>
                </a:cubicBezTo>
                <a:cubicBezTo>
                  <a:pt x="900" y="1257"/>
                  <a:pt x="900" y="2717"/>
                  <a:pt x="0" y="3617"/>
                </a:cubicBezTo>
                <a:cubicBezTo>
                  <a:pt x="361" y="3979"/>
                  <a:pt x="361" y="3979"/>
                  <a:pt x="361" y="3979"/>
                </a:cubicBezTo>
                <a:cubicBezTo>
                  <a:pt x="1460" y="2881"/>
                  <a:pt x="1460" y="1093"/>
                  <a:pt x="361" y="0"/>
                </a:cubicBezTo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D9E2418-4355-1741-A684-BF56D2E8BD9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43538" y="0"/>
            <a:ext cx="3736885" cy="16247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11415" y="2131028"/>
            <a:ext cx="3833263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11414" y="4684167"/>
            <a:ext cx="3833263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subtitle style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D4832C8-1331-8C4E-B9D5-C80FC9F79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0950" y="6089650"/>
            <a:ext cx="444500" cy="428625"/>
          </a:xfrm>
          <a:prstGeom prst="rect">
            <a:avLst/>
          </a:prstGeom>
          <a:ln>
            <a:noFill/>
          </a:ln>
        </p:spPr>
        <p:txBody>
          <a:bodyPr wrap="square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D79EE95E-F8E2-094D-B99A-E1C9960AC8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21375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_Dark image B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37">
            <a:extLst>
              <a:ext uri="{FF2B5EF4-FFF2-40B4-BE49-F238E27FC236}">
                <a16:creationId xmlns:a16="http://schemas.microsoft.com/office/drawing/2014/main" id="{7F9F3D99-54A9-1B41-A6AF-E9B2CD445306}"/>
              </a:ext>
            </a:extLst>
          </p:cNvPr>
          <p:cNvSpPr>
            <a:spLocks noChangeArrowheads="1"/>
          </p:cNvSpPr>
          <p:nvPr userDrawn="1"/>
        </p:nvSpPr>
        <p:spPr bwMode="auto">
          <a:xfrm rot="13500000">
            <a:off x="3701300" y="289666"/>
            <a:ext cx="6299561" cy="6299562"/>
          </a:xfrm>
          <a:custGeom>
            <a:avLst/>
            <a:gdLst>
              <a:gd name="T0" fmla="*/ 0 w 2937"/>
              <a:gd name="T1" fmla="*/ 0 h 2938"/>
              <a:gd name="T2" fmla="*/ 0 w 2937"/>
              <a:gd name="T3" fmla="*/ 0 h 2938"/>
              <a:gd name="T4" fmla="*/ 0 w 2937"/>
              <a:gd name="T5" fmla="*/ 762 h 2938"/>
              <a:gd name="T6" fmla="*/ 2174 w 2937"/>
              <a:gd name="T7" fmla="*/ 2937 h 2938"/>
              <a:gd name="T8" fmla="*/ 2936 w 2937"/>
              <a:gd name="T9" fmla="*/ 2937 h 2938"/>
              <a:gd name="T10" fmla="*/ 2071 w 2937"/>
              <a:gd name="T11" fmla="*/ 861 h 2938"/>
              <a:gd name="T12" fmla="*/ 0 w 2937"/>
              <a:gd name="T13" fmla="*/ 0 h 29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37" h="2938">
                <a:moveTo>
                  <a:pt x="0" y="0"/>
                </a:moveTo>
                <a:lnTo>
                  <a:pt x="0" y="0"/>
                </a:lnTo>
                <a:cubicBezTo>
                  <a:pt x="0" y="762"/>
                  <a:pt x="0" y="762"/>
                  <a:pt x="0" y="762"/>
                </a:cubicBezTo>
                <a:cubicBezTo>
                  <a:pt x="1196" y="762"/>
                  <a:pt x="2170" y="1740"/>
                  <a:pt x="2174" y="2937"/>
                </a:cubicBezTo>
                <a:cubicBezTo>
                  <a:pt x="2936" y="2937"/>
                  <a:pt x="2936" y="2937"/>
                  <a:pt x="2936" y="2937"/>
                </a:cubicBezTo>
                <a:cubicBezTo>
                  <a:pt x="2932" y="2127"/>
                  <a:pt x="2605" y="1395"/>
                  <a:pt x="2071" y="861"/>
                </a:cubicBezTo>
                <a:cubicBezTo>
                  <a:pt x="1541" y="331"/>
                  <a:pt x="809" y="0"/>
                  <a:pt x="0" y="0"/>
                </a:cubicBezTo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Freeform 39">
            <a:extLst>
              <a:ext uri="{FF2B5EF4-FFF2-40B4-BE49-F238E27FC236}">
                <a16:creationId xmlns:a16="http://schemas.microsoft.com/office/drawing/2014/main" id="{65298A79-CF67-E047-A172-EC10EF0D5C62}"/>
              </a:ext>
            </a:extLst>
          </p:cNvPr>
          <p:cNvSpPr>
            <a:spLocks noChangeArrowheads="1"/>
          </p:cNvSpPr>
          <p:nvPr userDrawn="1"/>
        </p:nvSpPr>
        <p:spPr bwMode="auto">
          <a:xfrm rot="13500000">
            <a:off x="6181894" y="-4409483"/>
            <a:ext cx="3130860" cy="8541295"/>
          </a:xfrm>
          <a:custGeom>
            <a:avLst/>
            <a:gdLst>
              <a:gd name="T0" fmla="*/ 361 w 1461"/>
              <a:gd name="T1" fmla="*/ 0 h 3980"/>
              <a:gd name="T2" fmla="*/ 361 w 1461"/>
              <a:gd name="T3" fmla="*/ 0 h 3980"/>
              <a:gd name="T4" fmla="*/ 0 w 1461"/>
              <a:gd name="T5" fmla="*/ 361 h 3980"/>
              <a:gd name="T6" fmla="*/ 0 w 1461"/>
              <a:gd name="T7" fmla="*/ 3617 h 3980"/>
              <a:gd name="T8" fmla="*/ 361 w 1461"/>
              <a:gd name="T9" fmla="*/ 3979 h 3980"/>
              <a:gd name="T10" fmla="*/ 361 w 1461"/>
              <a:gd name="T11" fmla="*/ 0 h 39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61" h="3980">
                <a:moveTo>
                  <a:pt x="361" y="0"/>
                </a:moveTo>
                <a:lnTo>
                  <a:pt x="361" y="0"/>
                </a:lnTo>
                <a:cubicBezTo>
                  <a:pt x="0" y="361"/>
                  <a:pt x="0" y="361"/>
                  <a:pt x="0" y="361"/>
                </a:cubicBezTo>
                <a:cubicBezTo>
                  <a:pt x="900" y="1257"/>
                  <a:pt x="900" y="2717"/>
                  <a:pt x="0" y="3617"/>
                </a:cubicBezTo>
                <a:cubicBezTo>
                  <a:pt x="361" y="3979"/>
                  <a:pt x="361" y="3979"/>
                  <a:pt x="361" y="3979"/>
                </a:cubicBezTo>
                <a:cubicBezTo>
                  <a:pt x="1460" y="2881"/>
                  <a:pt x="1460" y="1093"/>
                  <a:pt x="361" y="0"/>
                </a:cubicBezTo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D9E2418-4355-1741-A684-BF56D2E8BD9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2708"/>
            <a:ext cx="3736885" cy="1619316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D4832C8-1331-8C4E-B9D5-C80FC9F79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0000" y="6089650"/>
            <a:ext cx="444500" cy="428625"/>
          </a:xfrm>
          <a:prstGeom prst="rect">
            <a:avLst/>
          </a:prstGeom>
          <a:ln>
            <a:noFill/>
          </a:ln>
        </p:spPr>
        <p:txBody>
          <a:bodyPr wrap="square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D79EE95E-F8E2-094D-B99A-E1C9960AC8D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D61F56C2-8751-6C40-8B0C-9FB30835C30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1415" y="1564118"/>
            <a:ext cx="3833263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AA827FE5-1F9D-5442-ADAD-3D998EAA2C5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1414" y="4117257"/>
            <a:ext cx="3833263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6536978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_Dark image B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>
            <a:extLst>
              <a:ext uri="{FF2B5EF4-FFF2-40B4-BE49-F238E27FC236}">
                <a16:creationId xmlns:a16="http://schemas.microsoft.com/office/drawing/2014/main" id="{C9F84CD1-DBF4-3648-8253-F715C1F4955A}"/>
              </a:ext>
            </a:extLst>
          </p:cNvPr>
          <p:cNvSpPr/>
          <p:nvPr userDrawn="1"/>
        </p:nvSpPr>
        <p:spPr>
          <a:xfrm>
            <a:off x="0" y="0"/>
            <a:ext cx="6114290" cy="6858000"/>
          </a:xfrm>
          <a:custGeom>
            <a:avLst/>
            <a:gdLst>
              <a:gd name="connsiteX0" fmla="*/ 0 w 6114290"/>
              <a:gd name="connsiteY0" fmla="*/ 0 h 6858000"/>
              <a:gd name="connsiteX1" fmla="*/ 3489843 w 6114290"/>
              <a:gd name="connsiteY1" fmla="*/ 0 h 6858000"/>
              <a:gd name="connsiteX2" fmla="*/ 3687181 w 6114290"/>
              <a:gd name="connsiteY2" fmla="*/ 126314 h 6858000"/>
              <a:gd name="connsiteX3" fmla="*/ 6114290 w 6114290"/>
              <a:gd name="connsiteY3" fmla="*/ 4684167 h 6858000"/>
              <a:gd name="connsiteX4" fmla="*/ 5681344 w 6114290"/>
              <a:gd name="connsiteY4" fmla="*/ 6824305 h 6858000"/>
              <a:gd name="connsiteX5" fmla="*/ 5666075 w 6114290"/>
              <a:gd name="connsiteY5" fmla="*/ 6858000 h 6858000"/>
              <a:gd name="connsiteX6" fmla="*/ 0 w 611429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14290" h="6858000">
                <a:moveTo>
                  <a:pt x="0" y="0"/>
                </a:moveTo>
                <a:lnTo>
                  <a:pt x="3489843" y="0"/>
                </a:lnTo>
                <a:lnTo>
                  <a:pt x="3687181" y="126314"/>
                </a:lnTo>
                <a:cubicBezTo>
                  <a:pt x="5150362" y="1113250"/>
                  <a:pt x="6114290" y="2785217"/>
                  <a:pt x="6114290" y="4684167"/>
                </a:cubicBezTo>
                <a:cubicBezTo>
                  <a:pt x="6114290" y="5443747"/>
                  <a:pt x="5960062" y="6166876"/>
                  <a:pt x="5681344" y="6824305"/>
                </a:cubicBezTo>
                <a:lnTo>
                  <a:pt x="566607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37">
            <a:extLst>
              <a:ext uri="{FF2B5EF4-FFF2-40B4-BE49-F238E27FC236}">
                <a16:creationId xmlns:a16="http://schemas.microsoft.com/office/drawing/2014/main" id="{15BB576E-0D3A-FD40-B1B7-A802C38F01D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11414" y="-1615395"/>
            <a:ext cx="6299561" cy="6299562"/>
          </a:xfrm>
          <a:custGeom>
            <a:avLst/>
            <a:gdLst>
              <a:gd name="T0" fmla="*/ 0 w 2937"/>
              <a:gd name="T1" fmla="*/ 0 h 2938"/>
              <a:gd name="T2" fmla="*/ 0 w 2937"/>
              <a:gd name="T3" fmla="*/ 0 h 2938"/>
              <a:gd name="T4" fmla="*/ 0 w 2937"/>
              <a:gd name="T5" fmla="*/ 762 h 2938"/>
              <a:gd name="T6" fmla="*/ 2174 w 2937"/>
              <a:gd name="T7" fmla="*/ 2937 h 2938"/>
              <a:gd name="T8" fmla="*/ 2936 w 2937"/>
              <a:gd name="T9" fmla="*/ 2937 h 2938"/>
              <a:gd name="T10" fmla="*/ 2071 w 2937"/>
              <a:gd name="T11" fmla="*/ 861 h 2938"/>
              <a:gd name="T12" fmla="*/ 0 w 2937"/>
              <a:gd name="T13" fmla="*/ 0 h 29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37" h="2938">
                <a:moveTo>
                  <a:pt x="0" y="0"/>
                </a:moveTo>
                <a:lnTo>
                  <a:pt x="0" y="0"/>
                </a:lnTo>
                <a:cubicBezTo>
                  <a:pt x="0" y="762"/>
                  <a:pt x="0" y="762"/>
                  <a:pt x="0" y="762"/>
                </a:cubicBezTo>
                <a:cubicBezTo>
                  <a:pt x="1196" y="762"/>
                  <a:pt x="2170" y="1740"/>
                  <a:pt x="2174" y="2937"/>
                </a:cubicBezTo>
                <a:cubicBezTo>
                  <a:pt x="2936" y="2937"/>
                  <a:pt x="2936" y="2937"/>
                  <a:pt x="2936" y="2937"/>
                </a:cubicBezTo>
                <a:cubicBezTo>
                  <a:pt x="2932" y="2127"/>
                  <a:pt x="2605" y="1395"/>
                  <a:pt x="2071" y="861"/>
                </a:cubicBezTo>
                <a:cubicBezTo>
                  <a:pt x="1541" y="331"/>
                  <a:pt x="809" y="0"/>
                  <a:pt x="0" y="0"/>
                </a:cubicBezTo>
              </a:path>
            </a:pathLst>
          </a:custGeom>
          <a:solidFill>
            <a:schemeClr val="accent5">
              <a:alpha val="7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Freeform 39">
            <a:extLst>
              <a:ext uri="{FF2B5EF4-FFF2-40B4-BE49-F238E27FC236}">
                <a16:creationId xmlns:a16="http://schemas.microsoft.com/office/drawing/2014/main" id="{DFB76EA9-E92E-BB45-B47D-0AA9D6CA242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092253" y="417002"/>
            <a:ext cx="3130860" cy="8541295"/>
          </a:xfrm>
          <a:custGeom>
            <a:avLst/>
            <a:gdLst>
              <a:gd name="T0" fmla="*/ 361 w 1461"/>
              <a:gd name="T1" fmla="*/ 0 h 3980"/>
              <a:gd name="T2" fmla="*/ 361 w 1461"/>
              <a:gd name="T3" fmla="*/ 0 h 3980"/>
              <a:gd name="T4" fmla="*/ 0 w 1461"/>
              <a:gd name="T5" fmla="*/ 361 h 3980"/>
              <a:gd name="T6" fmla="*/ 0 w 1461"/>
              <a:gd name="T7" fmla="*/ 3617 h 3980"/>
              <a:gd name="T8" fmla="*/ 361 w 1461"/>
              <a:gd name="T9" fmla="*/ 3979 h 3980"/>
              <a:gd name="T10" fmla="*/ 361 w 1461"/>
              <a:gd name="T11" fmla="*/ 0 h 39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61" h="3980">
                <a:moveTo>
                  <a:pt x="361" y="0"/>
                </a:moveTo>
                <a:lnTo>
                  <a:pt x="361" y="0"/>
                </a:lnTo>
                <a:cubicBezTo>
                  <a:pt x="0" y="361"/>
                  <a:pt x="0" y="361"/>
                  <a:pt x="0" y="361"/>
                </a:cubicBezTo>
                <a:cubicBezTo>
                  <a:pt x="900" y="1257"/>
                  <a:pt x="900" y="2717"/>
                  <a:pt x="0" y="3617"/>
                </a:cubicBezTo>
                <a:cubicBezTo>
                  <a:pt x="361" y="3979"/>
                  <a:pt x="361" y="3979"/>
                  <a:pt x="361" y="3979"/>
                </a:cubicBezTo>
                <a:cubicBezTo>
                  <a:pt x="1460" y="2881"/>
                  <a:pt x="1460" y="1093"/>
                  <a:pt x="361" y="0"/>
                </a:cubicBezTo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D9E2418-4355-1741-A684-BF56D2E8BD9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43538" y="0"/>
            <a:ext cx="3736885" cy="16247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11415" y="2131028"/>
            <a:ext cx="3833263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11414" y="4684167"/>
            <a:ext cx="3833263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rgbClr val="54585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subtitle style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D4832C8-1331-8C4E-B9D5-C80FC9F79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0950" y="6089650"/>
            <a:ext cx="444500" cy="428625"/>
          </a:xfrm>
          <a:prstGeom prst="rect">
            <a:avLst/>
          </a:prstGeom>
          <a:ln>
            <a:noFill/>
          </a:ln>
        </p:spPr>
        <p:txBody>
          <a:bodyPr wrap="square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D79EE95E-F8E2-094D-B99A-E1C9960AC8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77721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_Dark image B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37">
            <a:extLst>
              <a:ext uri="{FF2B5EF4-FFF2-40B4-BE49-F238E27FC236}">
                <a16:creationId xmlns:a16="http://schemas.microsoft.com/office/drawing/2014/main" id="{7F9F3D99-54A9-1B41-A6AF-E9B2CD445306}"/>
              </a:ext>
            </a:extLst>
          </p:cNvPr>
          <p:cNvSpPr>
            <a:spLocks noChangeArrowheads="1"/>
          </p:cNvSpPr>
          <p:nvPr userDrawn="1"/>
        </p:nvSpPr>
        <p:spPr bwMode="auto">
          <a:xfrm rot="13500000">
            <a:off x="3701300" y="289666"/>
            <a:ext cx="6299561" cy="6299562"/>
          </a:xfrm>
          <a:custGeom>
            <a:avLst/>
            <a:gdLst>
              <a:gd name="T0" fmla="*/ 0 w 2937"/>
              <a:gd name="T1" fmla="*/ 0 h 2938"/>
              <a:gd name="T2" fmla="*/ 0 w 2937"/>
              <a:gd name="T3" fmla="*/ 0 h 2938"/>
              <a:gd name="T4" fmla="*/ 0 w 2937"/>
              <a:gd name="T5" fmla="*/ 762 h 2938"/>
              <a:gd name="T6" fmla="*/ 2174 w 2937"/>
              <a:gd name="T7" fmla="*/ 2937 h 2938"/>
              <a:gd name="T8" fmla="*/ 2936 w 2937"/>
              <a:gd name="T9" fmla="*/ 2937 h 2938"/>
              <a:gd name="T10" fmla="*/ 2071 w 2937"/>
              <a:gd name="T11" fmla="*/ 861 h 2938"/>
              <a:gd name="T12" fmla="*/ 0 w 2937"/>
              <a:gd name="T13" fmla="*/ 0 h 29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37" h="2938">
                <a:moveTo>
                  <a:pt x="0" y="0"/>
                </a:moveTo>
                <a:lnTo>
                  <a:pt x="0" y="0"/>
                </a:lnTo>
                <a:cubicBezTo>
                  <a:pt x="0" y="762"/>
                  <a:pt x="0" y="762"/>
                  <a:pt x="0" y="762"/>
                </a:cubicBezTo>
                <a:cubicBezTo>
                  <a:pt x="1196" y="762"/>
                  <a:pt x="2170" y="1740"/>
                  <a:pt x="2174" y="2937"/>
                </a:cubicBezTo>
                <a:cubicBezTo>
                  <a:pt x="2936" y="2937"/>
                  <a:pt x="2936" y="2937"/>
                  <a:pt x="2936" y="2937"/>
                </a:cubicBezTo>
                <a:cubicBezTo>
                  <a:pt x="2932" y="2127"/>
                  <a:pt x="2605" y="1395"/>
                  <a:pt x="2071" y="861"/>
                </a:cubicBezTo>
                <a:cubicBezTo>
                  <a:pt x="1541" y="331"/>
                  <a:pt x="809" y="0"/>
                  <a:pt x="0" y="0"/>
                </a:cubicBezTo>
              </a:path>
            </a:pathLst>
          </a:custGeom>
          <a:solidFill>
            <a:schemeClr val="accent5">
              <a:alpha val="7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Freeform 39">
            <a:extLst>
              <a:ext uri="{FF2B5EF4-FFF2-40B4-BE49-F238E27FC236}">
                <a16:creationId xmlns:a16="http://schemas.microsoft.com/office/drawing/2014/main" id="{65298A79-CF67-E047-A172-EC10EF0D5C62}"/>
              </a:ext>
            </a:extLst>
          </p:cNvPr>
          <p:cNvSpPr>
            <a:spLocks noChangeArrowheads="1"/>
          </p:cNvSpPr>
          <p:nvPr userDrawn="1"/>
        </p:nvSpPr>
        <p:spPr bwMode="auto">
          <a:xfrm rot="13500000">
            <a:off x="6181894" y="-4409483"/>
            <a:ext cx="3130860" cy="8541295"/>
          </a:xfrm>
          <a:custGeom>
            <a:avLst/>
            <a:gdLst>
              <a:gd name="T0" fmla="*/ 361 w 1461"/>
              <a:gd name="T1" fmla="*/ 0 h 3980"/>
              <a:gd name="T2" fmla="*/ 361 w 1461"/>
              <a:gd name="T3" fmla="*/ 0 h 3980"/>
              <a:gd name="T4" fmla="*/ 0 w 1461"/>
              <a:gd name="T5" fmla="*/ 361 h 3980"/>
              <a:gd name="T6" fmla="*/ 0 w 1461"/>
              <a:gd name="T7" fmla="*/ 3617 h 3980"/>
              <a:gd name="T8" fmla="*/ 361 w 1461"/>
              <a:gd name="T9" fmla="*/ 3979 h 3980"/>
              <a:gd name="T10" fmla="*/ 361 w 1461"/>
              <a:gd name="T11" fmla="*/ 0 h 39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61" h="3980">
                <a:moveTo>
                  <a:pt x="361" y="0"/>
                </a:moveTo>
                <a:lnTo>
                  <a:pt x="361" y="0"/>
                </a:lnTo>
                <a:cubicBezTo>
                  <a:pt x="0" y="361"/>
                  <a:pt x="0" y="361"/>
                  <a:pt x="0" y="361"/>
                </a:cubicBezTo>
                <a:cubicBezTo>
                  <a:pt x="900" y="1257"/>
                  <a:pt x="900" y="2717"/>
                  <a:pt x="0" y="3617"/>
                </a:cubicBezTo>
                <a:cubicBezTo>
                  <a:pt x="361" y="3979"/>
                  <a:pt x="361" y="3979"/>
                  <a:pt x="361" y="3979"/>
                </a:cubicBezTo>
                <a:cubicBezTo>
                  <a:pt x="1460" y="2881"/>
                  <a:pt x="1460" y="1093"/>
                  <a:pt x="361" y="0"/>
                </a:cubicBezTo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D9E2418-4355-1741-A684-BF56D2E8BD9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2708"/>
            <a:ext cx="3736885" cy="1619316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D4832C8-1331-8C4E-B9D5-C80FC9F79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0000" y="6089650"/>
            <a:ext cx="444500" cy="428625"/>
          </a:xfrm>
          <a:prstGeom prst="rect">
            <a:avLst/>
          </a:prstGeom>
          <a:ln>
            <a:noFill/>
          </a:ln>
        </p:spPr>
        <p:txBody>
          <a:bodyPr wrap="square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D79EE95E-F8E2-094D-B99A-E1C9960AC8D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D61F56C2-8751-6C40-8B0C-9FB30835C30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1415" y="1562400"/>
            <a:ext cx="3833263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AA827FE5-1F9D-5442-ADAD-3D998EAA2C5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1414" y="4118400"/>
            <a:ext cx="3833263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4766115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_Light image B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>
            <a:extLst>
              <a:ext uri="{FF2B5EF4-FFF2-40B4-BE49-F238E27FC236}">
                <a16:creationId xmlns:a16="http://schemas.microsoft.com/office/drawing/2014/main" id="{BE2363A6-F4D1-4442-9EC7-0A585CA84D40}"/>
              </a:ext>
            </a:extLst>
          </p:cNvPr>
          <p:cNvSpPr/>
          <p:nvPr userDrawn="1"/>
        </p:nvSpPr>
        <p:spPr>
          <a:xfrm>
            <a:off x="0" y="0"/>
            <a:ext cx="6114290" cy="6858000"/>
          </a:xfrm>
          <a:custGeom>
            <a:avLst/>
            <a:gdLst>
              <a:gd name="connsiteX0" fmla="*/ 0 w 6114290"/>
              <a:gd name="connsiteY0" fmla="*/ 0 h 6858000"/>
              <a:gd name="connsiteX1" fmla="*/ 3489843 w 6114290"/>
              <a:gd name="connsiteY1" fmla="*/ 0 h 6858000"/>
              <a:gd name="connsiteX2" fmla="*/ 3687181 w 6114290"/>
              <a:gd name="connsiteY2" fmla="*/ 126314 h 6858000"/>
              <a:gd name="connsiteX3" fmla="*/ 6114290 w 6114290"/>
              <a:gd name="connsiteY3" fmla="*/ 4684167 h 6858000"/>
              <a:gd name="connsiteX4" fmla="*/ 5681344 w 6114290"/>
              <a:gd name="connsiteY4" fmla="*/ 6824305 h 6858000"/>
              <a:gd name="connsiteX5" fmla="*/ 5666075 w 6114290"/>
              <a:gd name="connsiteY5" fmla="*/ 6858000 h 6858000"/>
              <a:gd name="connsiteX6" fmla="*/ 0 w 611429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14290" h="6858000">
                <a:moveTo>
                  <a:pt x="0" y="0"/>
                </a:moveTo>
                <a:lnTo>
                  <a:pt x="3489843" y="0"/>
                </a:lnTo>
                <a:lnTo>
                  <a:pt x="3687181" y="126314"/>
                </a:lnTo>
                <a:cubicBezTo>
                  <a:pt x="5150362" y="1113250"/>
                  <a:pt x="6114290" y="2785217"/>
                  <a:pt x="6114290" y="4684167"/>
                </a:cubicBezTo>
                <a:cubicBezTo>
                  <a:pt x="6114290" y="5443747"/>
                  <a:pt x="5960062" y="6166876"/>
                  <a:pt x="5681344" y="6824305"/>
                </a:cubicBezTo>
                <a:lnTo>
                  <a:pt x="566607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37">
            <a:extLst>
              <a:ext uri="{FF2B5EF4-FFF2-40B4-BE49-F238E27FC236}">
                <a16:creationId xmlns:a16="http://schemas.microsoft.com/office/drawing/2014/main" id="{C114FF06-A998-E44D-9A84-3C03B63E927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11414" y="-1626099"/>
            <a:ext cx="6299561" cy="6299562"/>
          </a:xfrm>
          <a:custGeom>
            <a:avLst/>
            <a:gdLst>
              <a:gd name="T0" fmla="*/ 0 w 2937"/>
              <a:gd name="T1" fmla="*/ 0 h 2938"/>
              <a:gd name="T2" fmla="*/ 0 w 2937"/>
              <a:gd name="T3" fmla="*/ 0 h 2938"/>
              <a:gd name="T4" fmla="*/ 0 w 2937"/>
              <a:gd name="T5" fmla="*/ 762 h 2938"/>
              <a:gd name="T6" fmla="*/ 2174 w 2937"/>
              <a:gd name="T7" fmla="*/ 2937 h 2938"/>
              <a:gd name="T8" fmla="*/ 2936 w 2937"/>
              <a:gd name="T9" fmla="*/ 2937 h 2938"/>
              <a:gd name="T10" fmla="*/ 2071 w 2937"/>
              <a:gd name="T11" fmla="*/ 861 h 2938"/>
              <a:gd name="T12" fmla="*/ 0 w 2937"/>
              <a:gd name="T13" fmla="*/ 0 h 29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37" h="2938">
                <a:moveTo>
                  <a:pt x="0" y="0"/>
                </a:moveTo>
                <a:lnTo>
                  <a:pt x="0" y="0"/>
                </a:lnTo>
                <a:cubicBezTo>
                  <a:pt x="0" y="762"/>
                  <a:pt x="0" y="762"/>
                  <a:pt x="0" y="762"/>
                </a:cubicBezTo>
                <a:cubicBezTo>
                  <a:pt x="1196" y="762"/>
                  <a:pt x="2170" y="1740"/>
                  <a:pt x="2174" y="2937"/>
                </a:cubicBezTo>
                <a:cubicBezTo>
                  <a:pt x="2936" y="2937"/>
                  <a:pt x="2936" y="2937"/>
                  <a:pt x="2936" y="2937"/>
                </a:cubicBezTo>
                <a:cubicBezTo>
                  <a:pt x="2932" y="2127"/>
                  <a:pt x="2605" y="1395"/>
                  <a:pt x="2071" y="861"/>
                </a:cubicBezTo>
                <a:cubicBezTo>
                  <a:pt x="1541" y="331"/>
                  <a:pt x="809" y="0"/>
                  <a:pt x="0" y="0"/>
                </a:cubicBezTo>
              </a:path>
            </a:pathLst>
          </a:custGeom>
          <a:solidFill>
            <a:schemeClr val="tx2">
              <a:alpha val="7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Freeform 39">
            <a:extLst>
              <a:ext uri="{FF2B5EF4-FFF2-40B4-BE49-F238E27FC236}">
                <a16:creationId xmlns:a16="http://schemas.microsoft.com/office/drawing/2014/main" id="{F1D4AB2B-C328-4440-8BB8-24FA7D155D6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092253" y="417002"/>
            <a:ext cx="3130860" cy="8541295"/>
          </a:xfrm>
          <a:custGeom>
            <a:avLst/>
            <a:gdLst>
              <a:gd name="T0" fmla="*/ 361 w 1461"/>
              <a:gd name="T1" fmla="*/ 0 h 3980"/>
              <a:gd name="T2" fmla="*/ 361 w 1461"/>
              <a:gd name="T3" fmla="*/ 0 h 3980"/>
              <a:gd name="T4" fmla="*/ 0 w 1461"/>
              <a:gd name="T5" fmla="*/ 361 h 3980"/>
              <a:gd name="T6" fmla="*/ 0 w 1461"/>
              <a:gd name="T7" fmla="*/ 3617 h 3980"/>
              <a:gd name="T8" fmla="*/ 361 w 1461"/>
              <a:gd name="T9" fmla="*/ 3979 h 3980"/>
              <a:gd name="T10" fmla="*/ 361 w 1461"/>
              <a:gd name="T11" fmla="*/ 0 h 39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61" h="3980">
                <a:moveTo>
                  <a:pt x="361" y="0"/>
                </a:moveTo>
                <a:lnTo>
                  <a:pt x="361" y="0"/>
                </a:lnTo>
                <a:cubicBezTo>
                  <a:pt x="0" y="361"/>
                  <a:pt x="0" y="361"/>
                  <a:pt x="0" y="361"/>
                </a:cubicBezTo>
                <a:cubicBezTo>
                  <a:pt x="900" y="1257"/>
                  <a:pt x="900" y="2717"/>
                  <a:pt x="0" y="3617"/>
                </a:cubicBezTo>
                <a:cubicBezTo>
                  <a:pt x="361" y="3979"/>
                  <a:pt x="361" y="3979"/>
                  <a:pt x="361" y="3979"/>
                </a:cubicBezTo>
                <a:cubicBezTo>
                  <a:pt x="1460" y="2881"/>
                  <a:pt x="1460" y="1093"/>
                  <a:pt x="361" y="0"/>
                </a:cubicBezTo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11415" y="2131028"/>
            <a:ext cx="3833263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11414" y="4684167"/>
            <a:ext cx="3833263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subtitle style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D4832C8-1331-8C4E-B9D5-C80FC9F79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0950" y="6089650"/>
            <a:ext cx="444500" cy="428625"/>
          </a:xfrm>
          <a:prstGeom prst="rect">
            <a:avLst/>
          </a:prstGeom>
          <a:ln>
            <a:noFill/>
          </a:ln>
        </p:spPr>
        <p:txBody>
          <a:bodyPr wrap="square"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fld id="{D79EE95E-F8E2-094D-B99A-E1C9960AC8D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6D63A29-44FB-D448-BB1D-4B0CB248954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43538" y="0"/>
            <a:ext cx="3736885" cy="1624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1989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_Dark image B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37">
            <a:extLst>
              <a:ext uri="{FF2B5EF4-FFF2-40B4-BE49-F238E27FC236}">
                <a16:creationId xmlns:a16="http://schemas.microsoft.com/office/drawing/2014/main" id="{7F9F3D99-54A9-1B41-A6AF-E9B2CD445306}"/>
              </a:ext>
            </a:extLst>
          </p:cNvPr>
          <p:cNvSpPr>
            <a:spLocks noChangeArrowheads="1"/>
          </p:cNvSpPr>
          <p:nvPr userDrawn="1"/>
        </p:nvSpPr>
        <p:spPr bwMode="auto">
          <a:xfrm rot="13500000">
            <a:off x="3701300" y="289666"/>
            <a:ext cx="6299561" cy="6299562"/>
          </a:xfrm>
          <a:custGeom>
            <a:avLst/>
            <a:gdLst>
              <a:gd name="T0" fmla="*/ 0 w 2937"/>
              <a:gd name="T1" fmla="*/ 0 h 2938"/>
              <a:gd name="T2" fmla="*/ 0 w 2937"/>
              <a:gd name="T3" fmla="*/ 0 h 2938"/>
              <a:gd name="T4" fmla="*/ 0 w 2937"/>
              <a:gd name="T5" fmla="*/ 762 h 2938"/>
              <a:gd name="T6" fmla="*/ 2174 w 2937"/>
              <a:gd name="T7" fmla="*/ 2937 h 2938"/>
              <a:gd name="T8" fmla="*/ 2936 w 2937"/>
              <a:gd name="T9" fmla="*/ 2937 h 2938"/>
              <a:gd name="T10" fmla="*/ 2071 w 2937"/>
              <a:gd name="T11" fmla="*/ 861 h 2938"/>
              <a:gd name="T12" fmla="*/ 0 w 2937"/>
              <a:gd name="T13" fmla="*/ 0 h 29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37" h="2938">
                <a:moveTo>
                  <a:pt x="0" y="0"/>
                </a:moveTo>
                <a:lnTo>
                  <a:pt x="0" y="0"/>
                </a:lnTo>
                <a:cubicBezTo>
                  <a:pt x="0" y="762"/>
                  <a:pt x="0" y="762"/>
                  <a:pt x="0" y="762"/>
                </a:cubicBezTo>
                <a:cubicBezTo>
                  <a:pt x="1196" y="762"/>
                  <a:pt x="2170" y="1740"/>
                  <a:pt x="2174" y="2937"/>
                </a:cubicBezTo>
                <a:cubicBezTo>
                  <a:pt x="2936" y="2937"/>
                  <a:pt x="2936" y="2937"/>
                  <a:pt x="2936" y="2937"/>
                </a:cubicBezTo>
                <a:cubicBezTo>
                  <a:pt x="2932" y="2127"/>
                  <a:pt x="2605" y="1395"/>
                  <a:pt x="2071" y="861"/>
                </a:cubicBezTo>
                <a:cubicBezTo>
                  <a:pt x="1541" y="331"/>
                  <a:pt x="809" y="0"/>
                  <a:pt x="0" y="0"/>
                </a:cubicBezTo>
              </a:path>
            </a:pathLst>
          </a:custGeom>
          <a:solidFill>
            <a:schemeClr val="tx2">
              <a:alpha val="7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Freeform 39">
            <a:extLst>
              <a:ext uri="{FF2B5EF4-FFF2-40B4-BE49-F238E27FC236}">
                <a16:creationId xmlns:a16="http://schemas.microsoft.com/office/drawing/2014/main" id="{65298A79-CF67-E047-A172-EC10EF0D5C62}"/>
              </a:ext>
            </a:extLst>
          </p:cNvPr>
          <p:cNvSpPr>
            <a:spLocks noChangeArrowheads="1"/>
          </p:cNvSpPr>
          <p:nvPr userDrawn="1"/>
        </p:nvSpPr>
        <p:spPr bwMode="auto">
          <a:xfrm rot="13500000">
            <a:off x="6181894" y="-4409483"/>
            <a:ext cx="3130860" cy="8541295"/>
          </a:xfrm>
          <a:custGeom>
            <a:avLst/>
            <a:gdLst>
              <a:gd name="T0" fmla="*/ 361 w 1461"/>
              <a:gd name="T1" fmla="*/ 0 h 3980"/>
              <a:gd name="T2" fmla="*/ 361 w 1461"/>
              <a:gd name="T3" fmla="*/ 0 h 3980"/>
              <a:gd name="T4" fmla="*/ 0 w 1461"/>
              <a:gd name="T5" fmla="*/ 361 h 3980"/>
              <a:gd name="T6" fmla="*/ 0 w 1461"/>
              <a:gd name="T7" fmla="*/ 3617 h 3980"/>
              <a:gd name="T8" fmla="*/ 361 w 1461"/>
              <a:gd name="T9" fmla="*/ 3979 h 3980"/>
              <a:gd name="T10" fmla="*/ 361 w 1461"/>
              <a:gd name="T11" fmla="*/ 0 h 39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61" h="3980">
                <a:moveTo>
                  <a:pt x="361" y="0"/>
                </a:moveTo>
                <a:lnTo>
                  <a:pt x="361" y="0"/>
                </a:lnTo>
                <a:cubicBezTo>
                  <a:pt x="0" y="361"/>
                  <a:pt x="0" y="361"/>
                  <a:pt x="0" y="361"/>
                </a:cubicBezTo>
                <a:cubicBezTo>
                  <a:pt x="900" y="1257"/>
                  <a:pt x="900" y="2717"/>
                  <a:pt x="0" y="3617"/>
                </a:cubicBezTo>
                <a:cubicBezTo>
                  <a:pt x="361" y="3979"/>
                  <a:pt x="361" y="3979"/>
                  <a:pt x="361" y="3979"/>
                </a:cubicBezTo>
                <a:cubicBezTo>
                  <a:pt x="1460" y="2881"/>
                  <a:pt x="1460" y="1093"/>
                  <a:pt x="361" y="0"/>
                </a:cubicBezTo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D9E2418-4355-1741-A684-BF56D2E8BD9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2708"/>
            <a:ext cx="3736885" cy="1619316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D4832C8-1331-8C4E-B9D5-C80FC9F79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0000" y="6089650"/>
            <a:ext cx="444500" cy="428625"/>
          </a:xfrm>
          <a:prstGeom prst="rect">
            <a:avLst/>
          </a:prstGeom>
          <a:ln>
            <a:noFill/>
          </a:ln>
        </p:spPr>
        <p:txBody>
          <a:bodyPr wrap="square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D79EE95E-F8E2-094D-B99A-E1C9960AC8D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D61F56C2-8751-6C40-8B0C-9FB30835C30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1415" y="1562400"/>
            <a:ext cx="3833263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AA827FE5-1F9D-5442-ADAD-3D998EAA2C5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1414" y="4118400"/>
            <a:ext cx="3833263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84870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258927C-F442-974F-B903-89BC261FE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0950" y="6089650"/>
            <a:ext cx="444500" cy="428625"/>
          </a:xfrm>
          <a:prstGeom prst="rect">
            <a:avLst/>
          </a:prstGeom>
          <a:ln>
            <a:noFill/>
          </a:ln>
        </p:spPr>
        <p:txBody>
          <a:bodyPr wrap="square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D79EE95E-F8E2-094D-B99A-E1C9960AC8D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hart Placeholder 3">
            <a:extLst>
              <a:ext uri="{FF2B5EF4-FFF2-40B4-BE49-F238E27FC236}">
                <a16:creationId xmlns:a16="http://schemas.microsoft.com/office/drawing/2014/main" id="{89AD3FAB-D7F1-6640-9A20-0CEB2F352565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838200" y="500062"/>
            <a:ext cx="10515600" cy="4950827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195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>
            <a:extLst>
              <a:ext uri="{FF2B5EF4-FFF2-40B4-BE49-F238E27FC236}">
                <a16:creationId xmlns:a16="http://schemas.microsoft.com/office/drawing/2014/main" id="{62C6B38C-347D-0749-90D6-086F0F503874}"/>
              </a:ext>
            </a:extLst>
          </p:cNvPr>
          <p:cNvSpPr/>
          <p:nvPr userDrawn="1"/>
        </p:nvSpPr>
        <p:spPr>
          <a:xfrm>
            <a:off x="1886274" y="-792480"/>
            <a:ext cx="8464226" cy="8464226"/>
          </a:xfrm>
          <a:prstGeom prst="ellipse">
            <a:avLst/>
          </a:prstGeom>
          <a:solidFill>
            <a:srgbClr val="71DB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35B18D7-70E2-804E-A5AE-D5F1B750B689}"/>
              </a:ext>
            </a:extLst>
          </p:cNvPr>
          <p:cNvGrpSpPr/>
          <p:nvPr userDrawn="1"/>
        </p:nvGrpSpPr>
        <p:grpSpPr>
          <a:xfrm rot="13500000" flipH="1">
            <a:off x="4775873" y="1621409"/>
            <a:ext cx="5119341" cy="8195339"/>
            <a:chOff x="12727547" y="-5509958"/>
            <a:chExt cx="1257062" cy="2012378"/>
          </a:xfrm>
        </p:grpSpPr>
        <p:sp>
          <p:nvSpPr>
            <p:cNvPr id="22" name="Freeform 37">
              <a:extLst>
                <a:ext uri="{FF2B5EF4-FFF2-40B4-BE49-F238E27FC236}">
                  <a16:creationId xmlns:a16="http://schemas.microsoft.com/office/drawing/2014/main" id="{FB614B19-1007-5C47-BA46-F316A667111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727547" y="-5509958"/>
              <a:ext cx="1197716" cy="1197716"/>
            </a:xfrm>
            <a:custGeom>
              <a:avLst/>
              <a:gdLst>
                <a:gd name="T0" fmla="*/ 0 w 2937"/>
                <a:gd name="T1" fmla="*/ 0 h 2938"/>
                <a:gd name="T2" fmla="*/ 0 w 2937"/>
                <a:gd name="T3" fmla="*/ 0 h 2938"/>
                <a:gd name="T4" fmla="*/ 0 w 2937"/>
                <a:gd name="T5" fmla="*/ 762 h 2938"/>
                <a:gd name="T6" fmla="*/ 2174 w 2937"/>
                <a:gd name="T7" fmla="*/ 2937 h 2938"/>
                <a:gd name="T8" fmla="*/ 2936 w 2937"/>
                <a:gd name="T9" fmla="*/ 2937 h 2938"/>
                <a:gd name="T10" fmla="*/ 2071 w 2937"/>
                <a:gd name="T11" fmla="*/ 861 h 2938"/>
                <a:gd name="T12" fmla="*/ 0 w 2937"/>
                <a:gd name="T13" fmla="*/ 0 h 29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37" h="2938">
                  <a:moveTo>
                    <a:pt x="0" y="0"/>
                  </a:moveTo>
                  <a:lnTo>
                    <a:pt x="0" y="0"/>
                  </a:lnTo>
                  <a:cubicBezTo>
                    <a:pt x="0" y="762"/>
                    <a:pt x="0" y="762"/>
                    <a:pt x="0" y="762"/>
                  </a:cubicBezTo>
                  <a:cubicBezTo>
                    <a:pt x="1196" y="762"/>
                    <a:pt x="2170" y="1740"/>
                    <a:pt x="2174" y="2937"/>
                  </a:cubicBezTo>
                  <a:cubicBezTo>
                    <a:pt x="2936" y="2937"/>
                    <a:pt x="2936" y="2937"/>
                    <a:pt x="2936" y="2937"/>
                  </a:cubicBezTo>
                  <a:cubicBezTo>
                    <a:pt x="2932" y="2127"/>
                    <a:pt x="2605" y="1395"/>
                    <a:pt x="2071" y="861"/>
                  </a:cubicBezTo>
                  <a:cubicBezTo>
                    <a:pt x="1541" y="331"/>
                    <a:pt x="809" y="0"/>
                    <a:pt x="0" y="0"/>
                  </a:cubicBezTo>
                </a:path>
              </a:pathLst>
            </a:custGeom>
            <a:solidFill>
              <a:srgbClr val="115E67">
                <a:alpha val="7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Freeform 39">
              <a:extLst>
                <a:ext uri="{FF2B5EF4-FFF2-40B4-BE49-F238E27FC236}">
                  <a16:creationId xmlns:a16="http://schemas.microsoft.com/office/drawing/2014/main" id="{633922DA-568A-A04C-A235-C48A97F9B44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3389348" y="-5121510"/>
              <a:ext cx="595261" cy="1623930"/>
            </a:xfrm>
            <a:custGeom>
              <a:avLst/>
              <a:gdLst>
                <a:gd name="T0" fmla="*/ 361 w 1461"/>
                <a:gd name="T1" fmla="*/ 0 h 3980"/>
                <a:gd name="T2" fmla="*/ 361 w 1461"/>
                <a:gd name="T3" fmla="*/ 0 h 3980"/>
                <a:gd name="T4" fmla="*/ 0 w 1461"/>
                <a:gd name="T5" fmla="*/ 361 h 3980"/>
                <a:gd name="T6" fmla="*/ 0 w 1461"/>
                <a:gd name="T7" fmla="*/ 3617 h 3980"/>
                <a:gd name="T8" fmla="*/ 361 w 1461"/>
                <a:gd name="T9" fmla="*/ 3979 h 3980"/>
                <a:gd name="T10" fmla="*/ 361 w 1461"/>
                <a:gd name="T11" fmla="*/ 0 h 3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61" h="3980">
                  <a:moveTo>
                    <a:pt x="361" y="0"/>
                  </a:moveTo>
                  <a:lnTo>
                    <a:pt x="361" y="0"/>
                  </a:lnTo>
                  <a:cubicBezTo>
                    <a:pt x="0" y="361"/>
                    <a:pt x="0" y="361"/>
                    <a:pt x="0" y="361"/>
                  </a:cubicBezTo>
                  <a:cubicBezTo>
                    <a:pt x="900" y="1257"/>
                    <a:pt x="900" y="2717"/>
                    <a:pt x="0" y="3617"/>
                  </a:cubicBezTo>
                  <a:cubicBezTo>
                    <a:pt x="361" y="3979"/>
                    <a:pt x="361" y="3979"/>
                    <a:pt x="361" y="3979"/>
                  </a:cubicBezTo>
                  <a:cubicBezTo>
                    <a:pt x="1460" y="2881"/>
                    <a:pt x="1460" y="1093"/>
                    <a:pt x="361" y="0"/>
                  </a:cubicBezTo>
                </a:path>
              </a:pathLst>
            </a:custGeom>
            <a:solidFill>
              <a:srgbClr val="115E67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86274" y="2743399"/>
            <a:ext cx="8464226" cy="1279991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8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DFD32AE-9E32-8F40-8F08-F2F094316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0950" y="6089650"/>
            <a:ext cx="444500" cy="428625"/>
          </a:xfrm>
          <a:prstGeom prst="rect">
            <a:avLst/>
          </a:prstGeom>
          <a:ln>
            <a:noFill/>
          </a:ln>
        </p:spPr>
        <p:txBody>
          <a:bodyPr wrap="square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D79EE95E-F8E2-094D-B99A-E1C9960AC8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4545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9B7DA6AD-9E33-5447-800D-65AFB10223CB}"/>
              </a:ext>
            </a:extLst>
          </p:cNvPr>
          <p:cNvSpPr/>
          <p:nvPr userDrawn="1"/>
        </p:nvSpPr>
        <p:spPr>
          <a:xfrm rot="16200000">
            <a:off x="3633820" y="862397"/>
            <a:ext cx="5019292" cy="501929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003678" y="2632021"/>
            <a:ext cx="4203910" cy="920523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000"/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7F2A05D-F78E-6B44-85E5-D1B1FE102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0950" y="6089650"/>
            <a:ext cx="444500" cy="428625"/>
          </a:xfrm>
          <a:prstGeom prst="rect">
            <a:avLst/>
          </a:prstGeom>
          <a:ln>
            <a:noFill/>
          </a:ln>
        </p:spPr>
        <p:txBody>
          <a:bodyPr wrap="square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D79EE95E-F8E2-094D-B99A-E1C9960AC8D9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F4695B35-E438-4945-845A-81983BFC5FDA}"/>
              </a:ext>
            </a:extLst>
          </p:cNvPr>
          <p:cNvGrpSpPr/>
          <p:nvPr userDrawn="1"/>
        </p:nvGrpSpPr>
        <p:grpSpPr>
          <a:xfrm>
            <a:off x="6105633" y="471742"/>
            <a:ext cx="3037170" cy="4862080"/>
            <a:chOff x="6235307" y="547942"/>
            <a:chExt cx="3037170" cy="4862080"/>
          </a:xfrm>
        </p:grpSpPr>
        <p:sp>
          <p:nvSpPr>
            <p:cNvPr id="12" name="Freeform 37">
              <a:extLst>
                <a:ext uri="{FF2B5EF4-FFF2-40B4-BE49-F238E27FC236}">
                  <a16:creationId xmlns:a16="http://schemas.microsoft.com/office/drawing/2014/main" id="{08164030-0F11-0A4A-BFA6-1E031A2A10E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235307" y="547942"/>
              <a:ext cx="2893785" cy="2893786"/>
            </a:xfrm>
            <a:custGeom>
              <a:avLst/>
              <a:gdLst>
                <a:gd name="T0" fmla="*/ 0 w 2937"/>
                <a:gd name="T1" fmla="*/ 0 h 2938"/>
                <a:gd name="T2" fmla="*/ 0 w 2937"/>
                <a:gd name="T3" fmla="*/ 0 h 2938"/>
                <a:gd name="T4" fmla="*/ 0 w 2937"/>
                <a:gd name="T5" fmla="*/ 762 h 2938"/>
                <a:gd name="T6" fmla="*/ 2174 w 2937"/>
                <a:gd name="T7" fmla="*/ 2937 h 2938"/>
                <a:gd name="T8" fmla="*/ 2936 w 2937"/>
                <a:gd name="T9" fmla="*/ 2937 h 2938"/>
                <a:gd name="T10" fmla="*/ 2071 w 2937"/>
                <a:gd name="T11" fmla="*/ 861 h 2938"/>
                <a:gd name="T12" fmla="*/ 0 w 2937"/>
                <a:gd name="T13" fmla="*/ 0 h 29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37" h="2938">
                  <a:moveTo>
                    <a:pt x="0" y="0"/>
                  </a:moveTo>
                  <a:lnTo>
                    <a:pt x="0" y="0"/>
                  </a:lnTo>
                  <a:cubicBezTo>
                    <a:pt x="0" y="762"/>
                    <a:pt x="0" y="762"/>
                    <a:pt x="0" y="762"/>
                  </a:cubicBezTo>
                  <a:cubicBezTo>
                    <a:pt x="1196" y="762"/>
                    <a:pt x="2170" y="1740"/>
                    <a:pt x="2174" y="2937"/>
                  </a:cubicBezTo>
                  <a:cubicBezTo>
                    <a:pt x="2936" y="2937"/>
                    <a:pt x="2936" y="2937"/>
                    <a:pt x="2936" y="2937"/>
                  </a:cubicBezTo>
                  <a:cubicBezTo>
                    <a:pt x="2932" y="2127"/>
                    <a:pt x="2605" y="1395"/>
                    <a:pt x="2071" y="861"/>
                  </a:cubicBezTo>
                  <a:cubicBezTo>
                    <a:pt x="1541" y="331"/>
                    <a:pt x="809" y="0"/>
                    <a:pt x="0" y="0"/>
                  </a:cubicBezTo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Freeform 39">
              <a:extLst>
                <a:ext uri="{FF2B5EF4-FFF2-40B4-BE49-F238E27FC236}">
                  <a16:creationId xmlns:a16="http://schemas.microsoft.com/office/drawing/2014/main" id="{BB0ABC1A-957A-714C-B4CC-DE4F98AA6EA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834276" y="1486467"/>
              <a:ext cx="1438201" cy="3923555"/>
            </a:xfrm>
            <a:custGeom>
              <a:avLst/>
              <a:gdLst>
                <a:gd name="T0" fmla="*/ 361 w 1461"/>
                <a:gd name="T1" fmla="*/ 0 h 3980"/>
                <a:gd name="T2" fmla="*/ 361 w 1461"/>
                <a:gd name="T3" fmla="*/ 0 h 3980"/>
                <a:gd name="T4" fmla="*/ 0 w 1461"/>
                <a:gd name="T5" fmla="*/ 361 h 3980"/>
                <a:gd name="T6" fmla="*/ 0 w 1461"/>
                <a:gd name="T7" fmla="*/ 3617 h 3980"/>
                <a:gd name="T8" fmla="*/ 361 w 1461"/>
                <a:gd name="T9" fmla="*/ 3979 h 3980"/>
                <a:gd name="T10" fmla="*/ 361 w 1461"/>
                <a:gd name="T11" fmla="*/ 0 h 3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61" h="3980">
                  <a:moveTo>
                    <a:pt x="361" y="0"/>
                  </a:moveTo>
                  <a:lnTo>
                    <a:pt x="361" y="0"/>
                  </a:lnTo>
                  <a:cubicBezTo>
                    <a:pt x="0" y="361"/>
                    <a:pt x="0" y="361"/>
                    <a:pt x="0" y="361"/>
                  </a:cubicBezTo>
                  <a:cubicBezTo>
                    <a:pt x="900" y="1257"/>
                    <a:pt x="900" y="2717"/>
                    <a:pt x="0" y="3617"/>
                  </a:cubicBezTo>
                  <a:cubicBezTo>
                    <a:pt x="361" y="3979"/>
                    <a:pt x="361" y="3979"/>
                    <a:pt x="361" y="3979"/>
                  </a:cubicBezTo>
                  <a:cubicBezTo>
                    <a:pt x="1460" y="2881"/>
                    <a:pt x="1460" y="1093"/>
                    <a:pt x="361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365523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Table slide_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6">
            <a:extLst>
              <a:ext uri="{FF2B5EF4-FFF2-40B4-BE49-F238E27FC236}">
                <a16:creationId xmlns:a16="http://schemas.microsoft.com/office/drawing/2014/main" id="{DC049574-F75B-C04C-BFCD-E2F92B16AFDD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838200" y="500063"/>
            <a:ext cx="10515600" cy="5760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702CE9C2-95F5-C44F-8337-4900542F89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9600" y="6089400"/>
            <a:ext cx="442800" cy="428400"/>
          </a:xfrm>
          <a:prstGeom prst="rect">
            <a:avLst/>
          </a:prstGeom>
        </p:spPr>
        <p:txBody>
          <a:bodyPr vert="horz" lIns="9000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D79EE95E-F8E2-094D-B99A-E1C9960AC8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119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0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8.xml"/><Relationship Id="rId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5.xml"/><Relationship Id="rId7" Type="http://schemas.openxmlformats.org/officeDocument/2006/relationships/theme" Target="../theme/theme7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538006"/>
            <a:ext cx="10515600" cy="26000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2118BDD-F44A-4746-8FED-8BF714369434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0" y="5720631"/>
            <a:ext cx="2615950" cy="1137369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05D999B-ED2D-C749-9409-2DEB3DB29ED3}"/>
              </a:ext>
            </a:extLst>
          </p:cNvPr>
          <p:cNvCxnSpPr>
            <a:cxnSpLocks/>
          </p:cNvCxnSpPr>
          <p:nvPr userDrawn="1"/>
        </p:nvCxnSpPr>
        <p:spPr>
          <a:xfrm>
            <a:off x="318000" y="5720598"/>
            <a:ext cx="11556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09600" y="6089400"/>
            <a:ext cx="442800" cy="428400"/>
          </a:xfrm>
          <a:prstGeom prst="rect">
            <a:avLst/>
          </a:prstGeom>
        </p:spPr>
        <p:txBody>
          <a:bodyPr vert="horz" lIns="9000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D79EE95E-F8E2-094D-B99A-E1C9960AC8D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Placeholder 10">
            <a:extLst>
              <a:ext uri="{FF2B5EF4-FFF2-40B4-BE49-F238E27FC236}">
                <a16:creationId xmlns:a16="http://schemas.microsoft.com/office/drawing/2014/main" id="{0F71C26E-414A-D040-BA27-20C74906D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05791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0" r:id="rId2"/>
    <p:sldLayoutId id="2147483752" r:id="rId3"/>
    <p:sldLayoutId id="2147483753" r:id="rId4"/>
    <p:sldLayoutId id="2147483718" r:id="rId5"/>
    <p:sldLayoutId id="2147483719" r:id="rId6"/>
    <p:sldLayoutId id="2147483708" r:id="rId7"/>
    <p:sldLayoutId id="2147483717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i="0" kern="1200">
          <a:solidFill>
            <a:schemeClr val="tx1"/>
          </a:solidFill>
          <a:latin typeface="+mj-lt"/>
          <a:ea typeface="+mj-ea"/>
          <a:cs typeface="Calibri Light" panose="020F030202020403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lang="en-US" sz="2800" b="0" i="0" kern="1200" dirty="0" smtClean="0">
          <a:solidFill>
            <a:srgbClr val="54585A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b="0" i="0" kern="1200" dirty="0" smtClean="0">
          <a:solidFill>
            <a:srgbClr val="54585A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000" b="0" i="0" kern="1200" dirty="0" smtClean="0">
          <a:solidFill>
            <a:srgbClr val="54585A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800" b="0" i="0" kern="1200" dirty="0" smtClean="0">
          <a:solidFill>
            <a:srgbClr val="54585A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800" b="0" i="0" kern="1200" dirty="0">
          <a:solidFill>
            <a:srgbClr val="54585A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538006"/>
            <a:ext cx="10515600" cy="26000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Placeholder 10">
            <a:extLst>
              <a:ext uri="{FF2B5EF4-FFF2-40B4-BE49-F238E27FC236}">
                <a16:creationId xmlns:a16="http://schemas.microsoft.com/office/drawing/2014/main" id="{0F71C26E-414A-D040-BA27-20C74906D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31C3817-489F-764F-A7A9-7C3FDC3679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9600" y="6089400"/>
            <a:ext cx="442800" cy="428400"/>
          </a:xfrm>
          <a:prstGeom prst="rect">
            <a:avLst/>
          </a:prstGeom>
        </p:spPr>
        <p:txBody>
          <a:bodyPr vert="horz" lIns="9000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D79EE95E-F8E2-094D-B99A-E1C9960AC8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443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i="0" kern="1200">
          <a:solidFill>
            <a:schemeClr val="tx1"/>
          </a:solidFill>
          <a:latin typeface="+mj-lt"/>
          <a:ea typeface="+mj-ea"/>
          <a:cs typeface="Calibri Light" panose="020F030202020403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lang="en-US" sz="2800" b="0" i="0" kern="1200" dirty="0" smtClean="0">
          <a:solidFill>
            <a:srgbClr val="54585A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b="0" i="0" kern="1200" dirty="0" smtClean="0">
          <a:solidFill>
            <a:srgbClr val="54585A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000" b="0" i="0" kern="1200" dirty="0" smtClean="0">
          <a:solidFill>
            <a:srgbClr val="54585A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800" b="0" i="0" kern="1200" dirty="0" smtClean="0">
          <a:solidFill>
            <a:srgbClr val="54585A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800" b="0" i="0" kern="1200" dirty="0">
          <a:solidFill>
            <a:srgbClr val="54585A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538006"/>
            <a:ext cx="10515600" cy="26000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09600" y="6089400"/>
            <a:ext cx="442800" cy="428400"/>
          </a:xfrm>
          <a:prstGeom prst="rect">
            <a:avLst/>
          </a:prstGeom>
        </p:spPr>
        <p:txBody>
          <a:bodyPr vert="horz" lIns="9000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D79EE95E-F8E2-094D-B99A-E1C9960AC8D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Placeholder 10">
            <a:extLst>
              <a:ext uri="{FF2B5EF4-FFF2-40B4-BE49-F238E27FC236}">
                <a16:creationId xmlns:a16="http://schemas.microsoft.com/office/drawing/2014/main" id="{0F71C26E-414A-D040-BA27-20C74906D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38960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4" r:id="rId3"/>
    <p:sldLayoutId id="2147483745" r:id="rId4"/>
    <p:sldLayoutId id="2147483766" r:id="rId5"/>
    <p:sldLayoutId id="2147483767" r:id="rId6"/>
    <p:sldLayoutId id="2147483768" r:id="rId7"/>
    <p:sldLayoutId id="2147483769" r:id="rId8"/>
    <p:sldLayoutId id="2147483748" r:id="rId9"/>
    <p:sldLayoutId id="2147483749" r:id="rId10"/>
    <p:sldLayoutId id="2147483750" r:id="rId11"/>
    <p:sldLayoutId id="2147483751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i="0" kern="1200">
          <a:solidFill>
            <a:schemeClr val="tx1"/>
          </a:solidFill>
          <a:latin typeface="+mj-lt"/>
          <a:ea typeface="+mj-ea"/>
          <a:cs typeface="Calibri Light" panose="020F030202020403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lang="en-US" sz="2800" b="0" i="0" kern="1200" dirty="0" smtClean="0">
          <a:solidFill>
            <a:srgbClr val="54585A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b="0" i="0" kern="1200" dirty="0" smtClean="0">
          <a:solidFill>
            <a:srgbClr val="54585A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000" b="0" i="0" kern="1200" dirty="0" smtClean="0">
          <a:solidFill>
            <a:srgbClr val="54585A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800" b="0" i="0" kern="1200" dirty="0" smtClean="0">
          <a:solidFill>
            <a:srgbClr val="54585A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800" b="0" i="0" kern="1200" dirty="0">
          <a:solidFill>
            <a:srgbClr val="54585A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538006"/>
            <a:ext cx="10515600" cy="26000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0000" y="6089400"/>
            <a:ext cx="442800" cy="428400"/>
          </a:xfrm>
          <a:prstGeom prst="rect">
            <a:avLst/>
          </a:prstGeom>
        </p:spPr>
        <p:txBody>
          <a:bodyPr vert="horz" lIns="9000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D79EE95E-F8E2-094D-B99A-E1C9960AC8D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Placeholder 10">
            <a:extLst>
              <a:ext uri="{FF2B5EF4-FFF2-40B4-BE49-F238E27FC236}">
                <a16:creationId xmlns:a16="http://schemas.microsoft.com/office/drawing/2014/main" id="{0F71C26E-414A-D040-BA27-20C74906D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72765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27" r:id="rId2"/>
    <p:sldLayoutId id="2147483808" r:id="rId3"/>
    <p:sldLayoutId id="2147483819" r:id="rId4"/>
    <p:sldLayoutId id="2147483828" r:id="rId5"/>
    <p:sldLayoutId id="2147483830" r:id="rId6"/>
    <p:sldLayoutId id="2147483823" r:id="rId7"/>
    <p:sldLayoutId id="2147483824" r:id="rId8"/>
    <p:sldLayoutId id="2147483829" r:id="rId9"/>
    <p:sldLayoutId id="2147483831" r:id="rId10"/>
    <p:sldLayoutId id="2147483825" r:id="rId11"/>
    <p:sldLayoutId id="2147483826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i="0" kern="1200">
          <a:solidFill>
            <a:schemeClr val="tx1"/>
          </a:solidFill>
          <a:latin typeface="+mj-lt"/>
          <a:ea typeface="+mj-ea"/>
          <a:cs typeface="Calibri Light" panose="020F030202020403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lang="en-US" sz="2800" b="0" i="0" kern="1200" dirty="0" smtClean="0">
          <a:solidFill>
            <a:srgbClr val="54585A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b="0" i="0" kern="1200" dirty="0" smtClean="0">
          <a:solidFill>
            <a:srgbClr val="54585A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000" b="0" i="0" kern="1200" dirty="0" smtClean="0">
          <a:solidFill>
            <a:srgbClr val="54585A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800" b="0" i="0" kern="1200" dirty="0" smtClean="0">
          <a:solidFill>
            <a:srgbClr val="54585A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800" b="0" i="0" kern="1200" dirty="0">
          <a:solidFill>
            <a:srgbClr val="54585A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538006"/>
            <a:ext cx="10515600" cy="26000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09600" y="6089400"/>
            <a:ext cx="442800" cy="428400"/>
          </a:xfrm>
          <a:prstGeom prst="rect">
            <a:avLst/>
          </a:prstGeom>
        </p:spPr>
        <p:txBody>
          <a:bodyPr vert="horz" lIns="9000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D79EE95E-F8E2-094D-B99A-E1C9960AC8D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Placeholder 10">
            <a:extLst>
              <a:ext uri="{FF2B5EF4-FFF2-40B4-BE49-F238E27FC236}">
                <a16:creationId xmlns:a16="http://schemas.microsoft.com/office/drawing/2014/main" id="{0F71C26E-414A-D040-BA27-20C74906D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20060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i="0" kern="1200">
          <a:solidFill>
            <a:schemeClr val="bg1"/>
          </a:solidFill>
          <a:latin typeface="+mj-lt"/>
          <a:ea typeface="+mj-ea"/>
          <a:cs typeface="Calibri Light" panose="020F030202020403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lang="en-US" sz="2800" b="0" i="0" kern="1200" dirty="0" smtClean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b="0" i="0" kern="1200" dirty="0" smtClean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000" b="0" i="0" kern="1200" dirty="0" smtClean="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800" b="0" i="0" kern="1200" dirty="0" smtClean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800" b="0" i="0" kern="1200" dirty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538006"/>
            <a:ext cx="10515600" cy="26000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09600" y="6089400"/>
            <a:ext cx="442800" cy="428400"/>
          </a:xfrm>
          <a:prstGeom prst="rect">
            <a:avLst/>
          </a:prstGeom>
        </p:spPr>
        <p:txBody>
          <a:bodyPr vert="horz" lIns="9000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D79EE95E-F8E2-094D-B99A-E1C9960AC8D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Placeholder 10">
            <a:extLst>
              <a:ext uri="{FF2B5EF4-FFF2-40B4-BE49-F238E27FC236}">
                <a16:creationId xmlns:a16="http://schemas.microsoft.com/office/drawing/2014/main" id="{0F71C26E-414A-D040-BA27-20C74906D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80745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i="0" kern="1200">
          <a:solidFill>
            <a:schemeClr val="bg1"/>
          </a:solidFill>
          <a:latin typeface="+mj-lt"/>
          <a:ea typeface="+mj-ea"/>
          <a:cs typeface="Calibri Light" panose="020F030202020403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lang="en-US" sz="2800" b="0" i="0" kern="1200" dirty="0" smtClean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b="0" i="0" kern="1200" dirty="0" smtClean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000" b="0" i="0" kern="1200" dirty="0" smtClean="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800" b="0" i="0" kern="1200" dirty="0" smtClean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800" b="0" i="0" kern="1200" dirty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538006"/>
            <a:ext cx="10515600" cy="26000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09600" y="6089400"/>
            <a:ext cx="442800" cy="428400"/>
          </a:xfrm>
          <a:prstGeom prst="rect">
            <a:avLst/>
          </a:prstGeom>
        </p:spPr>
        <p:txBody>
          <a:bodyPr vert="horz" lIns="9000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D79EE95E-F8E2-094D-B99A-E1C9960AC8D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Placeholder 10">
            <a:extLst>
              <a:ext uri="{FF2B5EF4-FFF2-40B4-BE49-F238E27FC236}">
                <a16:creationId xmlns:a16="http://schemas.microsoft.com/office/drawing/2014/main" id="{0F71C26E-414A-D040-BA27-20C74906D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01832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835" r:id="rId2"/>
    <p:sldLayoutId id="2147483722" r:id="rId3"/>
    <p:sldLayoutId id="2147483836" r:id="rId4"/>
    <p:sldLayoutId id="2147483755" r:id="rId5"/>
    <p:sldLayoutId id="2147483837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i="0" kern="1200">
          <a:solidFill>
            <a:schemeClr val="tx1"/>
          </a:solidFill>
          <a:latin typeface="+mj-lt"/>
          <a:ea typeface="+mj-ea"/>
          <a:cs typeface="Calibri Light" panose="020F03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2800" b="0" i="0" kern="1200" dirty="0" smtClean="0">
          <a:solidFill>
            <a:srgbClr val="54585A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b="0" i="0" kern="1200" dirty="0" smtClean="0">
          <a:solidFill>
            <a:srgbClr val="54585A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000" b="0" i="0" kern="1200" dirty="0" smtClean="0">
          <a:solidFill>
            <a:srgbClr val="54585A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800" b="0" i="0" kern="1200" dirty="0" smtClean="0">
          <a:solidFill>
            <a:srgbClr val="54585A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800" b="0" i="0" kern="1200" dirty="0">
          <a:solidFill>
            <a:srgbClr val="54585A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B2461-1BA5-FB45-B459-31D5F0440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Note: Reducing final file size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639C8E-A19F-6546-9926-6375DF499B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047145"/>
            <a:ext cx="10084725" cy="2492320"/>
          </a:xfrm>
        </p:spPr>
        <p:txBody>
          <a:bodyPr>
            <a:normAutofit/>
          </a:bodyPr>
          <a:lstStyle/>
          <a:p>
            <a:r>
              <a:rPr lang="en-US" sz="1600" dirty="0"/>
              <a:t>To </a:t>
            </a:r>
            <a:r>
              <a:rPr lang="en-US" sz="1600" dirty="0" err="1"/>
              <a:t>optimise</a:t>
            </a:r>
            <a:r>
              <a:rPr lang="en-US" sz="1600" dirty="0"/>
              <a:t> the size of the final presentation:</a:t>
            </a:r>
            <a:endParaRPr lang="en-US" sz="1200" dirty="0"/>
          </a:p>
          <a:p>
            <a:pPr lvl="1"/>
            <a:r>
              <a:rPr lang="en-US" sz="1200" dirty="0"/>
              <a:t>Create a copy of the final PPT to optimize as compressing is destructive</a:t>
            </a:r>
          </a:p>
          <a:p>
            <a:pPr lvl="1"/>
            <a:r>
              <a:rPr lang="en-US" sz="1200" dirty="0"/>
              <a:t>To </a:t>
            </a:r>
            <a:r>
              <a:rPr lang="en-US" sz="1200" dirty="0" err="1"/>
              <a:t>optimise</a:t>
            </a:r>
            <a:r>
              <a:rPr lang="en-US" sz="1200" dirty="0"/>
              <a:t> file size, go to </a:t>
            </a:r>
            <a:r>
              <a:rPr lang="en-US" sz="1200" i="1" dirty="0"/>
              <a:t>File &gt; Compress pictures </a:t>
            </a:r>
            <a:r>
              <a:rPr lang="en-US" sz="1200" dirty="0"/>
              <a:t>and select an appropriate PPI based on final use, for example </a:t>
            </a:r>
            <a:r>
              <a:rPr lang="en-US" sz="1200" i="1" dirty="0"/>
              <a:t>On Screen (150 PPI) or Email (96 </a:t>
            </a:r>
            <a:r>
              <a:rPr lang="en-US" sz="1200" i="1" dirty="0" err="1"/>
              <a:t>ppi</a:t>
            </a:r>
            <a:r>
              <a:rPr lang="en-US" sz="1200" i="1" dirty="0"/>
              <a:t>)</a:t>
            </a:r>
          </a:p>
          <a:p>
            <a:pPr lvl="1"/>
            <a:r>
              <a:rPr lang="en-US" sz="1200" dirty="0"/>
              <a:t>To </a:t>
            </a:r>
            <a:r>
              <a:rPr lang="en-US" sz="1200" dirty="0" err="1"/>
              <a:t>optimise</a:t>
            </a:r>
            <a:r>
              <a:rPr lang="en-US" sz="1200" dirty="0"/>
              <a:t> further – Clear unused slides and master slides, especially image based slides – To do this, View &gt; Slide Master, Select all master slides with an image and delete. (Only slides not used in the presentation will be removed). Once you are done, click on Close Master</a:t>
            </a:r>
          </a:p>
          <a:p>
            <a:pPr lvl="1"/>
            <a:r>
              <a:rPr lang="en-US" sz="1200" dirty="0"/>
              <a:t>Video – There is no way to compress video files in PowerPoint, so you may need to </a:t>
            </a:r>
            <a:r>
              <a:rPr lang="en-US" sz="1200" dirty="0" err="1"/>
              <a:t>optimise</a:t>
            </a:r>
            <a:r>
              <a:rPr lang="en-US" sz="1200" dirty="0"/>
              <a:t> externally and swap out with the larger file</a:t>
            </a:r>
          </a:p>
          <a:p>
            <a:pPr indent="-228600"/>
            <a:r>
              <a:rPr lang="en-US" sz="1600" dirty="0"/>
              <a:t>Saving the presentation as a PDF</a:t>
            </a:r>
          </a:p>
          <a:p>
            <a:pPr lvl="1"/>
            <a:r>
              <a:rPr lang="en-US" sz="1200" dirty="0"/>
              <a:t>On saving, click the PDF options. You should see one of these two screens (</a:t>
            </a:r>
            <a:r>
              <a:rPr lang="en-US" sz="1200" i="1" dirty="0"/>
              <a:t>below</a:t>
            </a:r>
            <a:r>
              <a:rPr lang="en-US" sz="1200" dirty="0"/>
              <a:t>). Make sure that the check boxes for ‘PDF/A compliant’ or ‘Create PDF/A-1a:2005 compliant file’ are </a:t>
            </a:r>
            <a:r>
              <a:rPr lang="en-US" sz="1200" i="1" u="sng" dirty="0"/>
              <a:t>unchecked</a:t>
            </a:r>
            <a:r>
              <a:rPr lang="en-US" sz="1200" dirty="0"/>
              <a:t>. Transparency will not display correctly if these are checked. </a:t>
            </a:r>
            <a:endParaRPr lang="en-US" sz="1200" u="sn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54DD40-A9FB-C24E-A832-DB1161445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0950" y="6089650"/>
            <a:ext cx="444500" cy="428625"/>
          </a:xfrm>
        </p:spPr>
        <p:txBody>
          <a:bodyPr/>
          <a:lstStyle/>
          <a:p>
            <a:fld id="{D79EE95E-F8E2-094D-B99A-E1C9960AC8D9}" type="slidenum">
              <a:rPr lang="en-US" smtClean="0"/>
              <a:pPr/>
              <a:t>1</a:t>
            </a:fld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4EE4EA8-C100-D845-9193-0E126EBDC688}"/>
              </a:ext>
            </a:extLst>
          </p:cNvPr>
          <p:cNvGrpSpPr/>
          <p:nvPr/>
        </p:nvGrpSpPr>
        <p:grpSpPr>
          <a:xfrm>
            <a:off x="1654124" y="3665283"/>
            <a:ext cx="3494397" cy="1889343"/>
            <a:chOff x="6916984" y="3352154"/>
            <a:chExt cx="3887888" cy="2102094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93284B3-DD45-7048-B636-9760BA03F203}"/>
                </a:ext>
              </a:extLst>
            </p:cNvPr>
            <p:cNvGrpSpPr/>
            <p:nvPr/>
          </p:nvGrpSpPr>
          <p:grpSpPr>
            <a:xfrm>
              <a:off x="8944323" y="3352154"/>
              <a:ext cx="1860549" cy="2102094"/>
              <a:chOff x="8944323" y="3352154"/>
              <a:chExt cx="1860549" cy="2102094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202CDF60-BF70-A441-AC82-CFB34A4CD4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944323" y="3352154"/>
                <a:ext cx="1860549" cy="2102094"/>
              </a:xfrm>
              <a:prstGeom prst="rect">
                <a:avLst/>
              </a:prstGeom>
              <a:ln w="22225">
                <a:solidFill>
                  <a:schemeClr val="bg2">
                    <a:lumMod val="10000"/>
                  </a:schemeClr>
                </a:solidFill>
              </a:ln>
            </p:spPr>
          </p:pic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17B03FC3-2553-1341-B23E-565F4BC16844}"/>
                  </a:ext>
                </a:extLst>
              </p:cNvPr>
              <p:cNvSpPr/>
              <p:nvPr/>
            </p:nvSpPr>
            <p:spPr>
              <a:xfrm>
                <a:off x="8979480" y="5056770"/>
                <a:ext cx="142613" cy="142613"/>
              </a:xfrm>
              <a:prstGeom prst="ellipse">
                <a:avLst/>
              </a:prstGeom>
              <a:noFill/>
              <a:ln w="25400">
                <a:solidFill>
                  <a:srgbClr val="FF0000">
                    <a:alpha val="8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B34F988-94CB-824F-927B-FB0BA3FE553F}"/>
                </a:ext>
              </a:extLst>
            </p:cNvPr>
            <p:cNvGrpSpPr/>
            <p:nvPr/>
          </p:nvGrpSpPr>
          <p:grpSpPr>
            <a:xfrm>
              <a:off x="6916984" y="3352154"/>
              <a:ext cx="1860550" cy="2095500"/>
              <a:chOff x="6916984" y="3352154"/>
              <a:chExt cx="1860550" cy="2095500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597274B0-92D0-C444-9B66-9CBDECE42D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16984" y="3352154"/>
                <a:ext cx="1860550" cy="2095500"/>
              </a:xfrm>
              <a:prstGeom prst="rect">
                <a:avLst/>
              </a:prstGeom>
              <a:ln w="22225">
                <a:solidFill>
                  <a:schemeClr val="bg2">
                    <a:lumMod val="10000"/>
                  </a:schemeClr>
                </a:solidFill>
              </a:ln>
            </p:spPr>
          </p:pic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38BDE932-0055-C445-B6F3-271B9A02A7A9}"/>
                  </a:ext>
                </a:extLst>
              </p:cNvPr>
              <p:cNvSpPr/>
              <p:nvPr/>
            </p:nvSpPr>
            <p:spPr>
              <a:xfrm>
                <a:off x="7033890" y="3720518"/>
                <a:ext cx="142613" cy="142613"/>
              </a:xfrm>
              <a:prstGeom prst="ellipse">
                <a:avLst/>
              </a:prstGeom>
              <a:noFill/>
              <a:ln w="25400">
                <a:solidFill>
                  <a:srgbClr val="FF0000">
                    <a:alpha val="8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4" name="Title 1">
            <a:extLst>
              <a:ext uri="{FF2B5EF4-FFF2-40B4-BE49-F238E27FC236}">
                <a16:creationId xmlns:a16="http://schemas.microsoft.com/office/drawing/2014/main" id="{A186FF40-CE7B-7A42-9858-8BAE9C3087A4}"/>
              </a:ext>
            </a:extLst>
          </p:cNvPr>
          <p:cNvSpPr txBox="1">
            <a:spLocks/>
          </p:cNvSpPr>
          <p:nvPr/>
        </p:nvSpPr>
        <p:spPr>
          <a:xfrm>
            <a:off x="3967843" y="5782280"/>
            <a:ext cx="6662057" cy="10471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1"/>
                </a:solidFill>
                <a:latin typeface="Bree Serif" panose="02000503040000020004" pitchFamily="2" charset="77"/>
                <a:ea typeface="+mj-ea"/>
                <a:cs typeface="Calibri Light" panose="020F0302020204030204" pitchFamily="34" charset="0"/>
              </a:defRPr>
            </a:lvl1pPr>
          </a:lstStyle>
          <a:p>
            <a:r>
              <a:rPr lang="en-US" sz="3200" dirty="0"/>
              <a:t>Delete this slide before sharing</a:t>
            </a:r>
          </a:p>
        </p:txBody>
      </p:sp>
    </p:spTree>
    <p:extLst>
      <p:ext uri="{BB962C8B-B14F-4D97-AF65-F5344CB8AC3E}">
        <p14:creationId xmlns:p14="http://schemas.microsoft.com/office/powerpoint/2010/main" val="149982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5AFF8BB-2E78-9C48-8902-06BD8B4E6AF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vis </a:t>
            </a:r>
            <a:r>
              <a:rPr lang="en-US" dirty="0" err="1"/>
              <a:t>tibique</a:t>
            </a:r>
            <a:r>
              <a:rPr lang="en-US" dirty="0"/>
              <a:t> </a:t>
            </a:r>
            <a:r>
              <a:rPr lang="en-US" dirty="0" err="1"/>
              <a:t>suavitate</a:t>
            </a:r>
            <a:r>
              <a:rPr lang="en-US" dirty="0"/>
              <a:t>, sale </a:t>
            </a:r>
            <a:r>
              <a:rPr lang="en-US" dirty="0" err="1"/>
              <a:t>oporteat</a:t>
            </a:r>
            <a:r>
              <a:rPr lang="en-US" dirty="0"/>
              <a:t> </a:t>
            </a:r>
            <a:r>
              <a:rPr lang="en-US" dirty="0" err="1"/>
              <a:t>tractatos</a:t>
            </a:r>
            <a:r>
              <a:rPr lang="en-US" dirty="0"/>
              <a:t> et his. </a:t>
            </a:r>
            <a:r>
              <a:rPr lang="en-US" dirty="0" err="1"/>
              <a:t>Vel</a:t>
            </a:r>
            <a:r>
              <a:rPr lang="en-US" dirty="0"/>
              <a:t> cu brute </a:t>
            </a:r>
            <a:r>
              <a:rPr lang="en-US" dirty="0" err="1"/>
              <a:t>nonumy</a:t>
            </a:r>
            <a:r>
              <a:rPr lang="en-US" dirty="0"/>
              <a:t> </a:t>
            </a:r>
            <a:r>
              <a:rPr lang="en-US" dirty="0" err="1"/>
              <a:t>dolorum</a:t>
            </a:r>
            <a:r>
              <a:rPr lang="en-US" dirty="0"/>
              <a:t>,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noster</a:t>
            </a:r>
            <a:r>
              <a:rPr lang="en-US" dirty="0"/>
              <a:t> </a:t>
            </a:r>
            <a:r>
              <a:rPr lang="en-US" dirty="0" err="1"/>
              <a:t>concludaturque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B8F3BE-51F6-9B4D-88FB-B2772B88A19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vis </a:t>
            </a:r>
            <a:r>
              <a:rPr lang="en-US" dirty="0" err="1"/>
              <a:t>tibique</a:t>
            </a:r>
            <a:r>
              <a:rPr lang="en-US" dirty="0"/>
              <a:t> </a:t>
            </a:r>
            <a:r>
              <a:rPr lang="en-US" dirty="0" err="1"/>
              <a:t>suavitate</a:t>
            </a:r>
            <a:r>
              <a:rPr lang="en-US" dirty="0"/>
              <a:t>, sale </a:t>
            </a:r>
            <a:r>
              <a:rPr lang="en-US" dirty="0" err="1"/>
              <a:t>oporteat</a:t>
            </a:r>
            <a:r>
              <a:rPr lang="en-US" dirty="0"/>
              <a:t> </a:t>
            </a:r>
            <a:r>
              <a:rPr lang="en-US" dirty="0" err="1"/>
              <a:t>tractatos</a:t>
            </a:r>
            <a:r>
              <a:rPr lang="en-US" dirty="0"/>
              <a:t> et his </a:t>
            </a:r>
          </a:p>
          <a:p>
            <a:pPr lvl="1"/>
            <a:r>
              <a:rPr lang="en-US" dirty="0" err="1"/>
              <a:t>Vel</a:t>
            </a:r>
            <a:r>
              <a:rPr lang="en-US" dirty="0"/>
              <a:t> cu brute </a:t>
            </a:r>
            <a:r>
              <a:rPr lang="en-US" dirty="0" err="1"/>
              <a:t>nonumy</a:t>
            </a:r>
            <a:r>
              <a:rPr lang="en-US" dirty="0"/>
              <a:t> </a:t>
            </a:r>
            <a:r>
              <a:rPr lang="en-US" dirty="0" err="1"/>
              <a:t>dolorum</a:t>
            </a:r>
            <a:r>
              <a:rPr lang="en-US" dirty="0"/>
              <a:t>,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noster</a:t>
            </a:r>
            <a:r>
              <a:rPr lang="en-US" dirty="0"/>
              <a:t> </a:t>
            </a:r>
            <a:r>
              <a:rPr lang="en-US" dirty="0" err="1"/>
              <a:t>concludaturque</a:t>
            </a:r>
            <a:endParaRPr lang="en-US" dirty="0"/>
          </a:p>
          <a:p>
            <a:pPr lvl="1"/>
            <a:r>
              <a:rPr lang="en-US" dirty="0" err="1"/>
              <a:t>Usu</a:t>
            </a:r>
            <a:r>
              <a:rPr lang="en-US" dirty="0"/>
              <a:t> </a:t>
            </a:r>
            <a:r>
              <a:rPr lang="en-US" dirty="0" err="1"/>
              <a:t>harum</a:t>
            </a:r>
            <a:r>
              <a:rPr lang="en-US" dirty="0"/>
              <a:t> </a:t>
            </a:r>
            <a:r>
              <a:rPr lang="en-US" dirty="0" err="1"/>
              <a:t>utroque</a:t>
            </a:r>
            <a:r>
              <a:rPr lang="en-US" dirty="0"/>
              <a:t> cu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B9344A2-9020-0F42-9A16-210078D28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" dirty="0"/>
              <a:t>Lorem ipsum dolor sit amet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3526C2-586A-3E45-A1D4-BE434A84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EE95E-F8E2-094D-B99A-E1C9960AC8D9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7517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7AD7266-F1B4-CF46-9ADF-7806C48D889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vis </a:t>
            </a:r>
            <a:r>
              <a:rPr lang="en-US" dirty="0" err="1"/>
              <a:t>tibique</a:t>
            </a:r>
            <a:r>
              <a:rPr lang="en-US" dirty="0"/>
              <a:t> </a:t>
            </a:r>
            <a:r>
              <a:rPr lang="en-US" dirty="0" err="1"/>
              <a:t>suavitate</a:t>
            </a:r>
            <a:r>
              <a:rPr lang="en-US" dirty="0"/>
              <a:t>, sale </a:t>
            </a:r>
            <a:r>
              <a:rPr lang="en-US" dirty="0" err="1"/>
              <a:t>oporteat</a:t>
            </a:r>
            <a:r>
              <a:rPr lang="en-US" dirty="0"/>
              <a:t> </a:t>
            </a:r>
            <a:r>
              <a:rPr lang="en-US" dirty="0" err="1"/>
              <a:t>tractatos</a:t>
            </a:r>
            <a:r>
              <a:rPr lang="en-US" dirty="0"/>
              <a:t> et his. </a:t>
            </a:r>
            <a:r>
              <a:rPr lang="en-US" dirty="0" err="1"/>
              <a:t>Vel</a:t>
            </a:r>
            <a:r>
              <a:rPr lang="en-US" dirty="0"/>
              <a:t> cu brute </a:t>
            </a:r>
            <a:r>
              <a:rPr lang="en-US" dirty="0" err="1"/>
              <a:t>nonumy</a:t>
            </a:r>
            <a:r>
              <a:rPr lang="en-US" dirty="0"/>
              <a:t> </a:t>
            </a:r>
            <a:r>
              <a:rPr lang="en-US" dirty="0" err="1"/>
              <a:t>dolorum</a:t>
            </a:r>
            <a:r>
              <a:rPr lang="en-US" dirty="0"/>
              <a:t>,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noster</a:t>
            </a:r>
            <a:r>
              <a:rPr lang="en-US" dirty="0"/>
              <a:t> </a:t>
            </a:r>
            <a:r>
              <a:rPr lang="en-US" dirty="0" err="1"/>
              <a:t>concludaturque</a:t>
            </a:r>
            <a:endParaRPr lang="en-US" dirty="0"/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DB980F-1769-934F-8051-88FD41BE2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EE95E-F8E2-094D-B99A-E1C9960AC8D9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5" name="Table Placeholder 4">
            <a:extLst>
              <a:ext uri="{FF2B5EF4-FFF2-40B4-BE49-F238E27FC236}">
                <a16:creationId xmlns:a16="http://schemas.microsoft.com/office/drawing/2014/main" id="{0FE3675A-ED9C-5B49-A658-483D4E4C2675}"/>
              </a:ext>
            </a:extLst>
          </p:cNvPr>
          <p:cNvGraphicFramePr>
            <a:graphicFrameLocks noGrp="1"/>
          </p:cNvGraphicFramePr>
          <p:nvPr>
            <p:ph type="tbl" sz="quarter" idx="14"/>
            <p:extLst>
              <p:ext uri="{D42A27DB-BD31-4B8C-83A1-F6EECF244321}">
                <p14:modId xmlns:p14="http://schemas.microsoft.com/office/powerpoint/2010/main" val="518136871"/>
              </p:ext>
            </p:extLst>
          </p:nvPr>
        </p:nvGraphicFramePr>
        <p:xfrm>
          <a:off x="4379913" y="681038"/>
          <a:ext cx="6973885" cy="4667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4777">
                  <a:extLst>
                    <a:ext uri="{9D8B030D-6E8A-4147-A177-3AD203B41FA5}">
                      <a16:colId xmlns:a16="http://schemas.microsoft.com/office/drawing/2014/main" val="3679815454"/>
                    </a:ext>
                  </a:extLst>
                </a:gridCol>
                <a:gridCol w="1394777">
                  <a:extLst>
                    <a:ext uri="{9D8B030D-6E8A-4147-A177-3AD203B41FA5}">
                      <a16:colId xmlns:a16="http://schemas.microsoft.com/office/drawing/2014/main" val="1218865354"/>
                    </a:ext>
                  </a:extLst>
                </a:gridCol>
                <a:gridCol w="1394777">
                  <a:extLst>
                    <a:ext uri="{9D8B030D-6E8A-4147-A177-3AD203B41FA5}">
                      <a16:colId xmlns:a16="http://schemas.microsoft.com/office/drawing/2014/main" val="1421358405"/>
                    </a:ext>
                  </a:extLst>
                </a:gridCol>
                <a:gridCol w="1394777">
                  <a:extLst>
                    <a:ext uri="{9D8B030D-6E8A-4147-A177-3AD203B41FA5}">
                      <a16:colId xmlns:a16="http://schemas.microsoft.com/office/drawing/2014/main" val="3627734039"/>
                    </a:ext>
                  </a:extLst>
                </a:gridCol>
                <a:gridCol w="1394777">
                  <a:extLst>
                    <a:ext uri="{9D8B030D-6E8A-4147-A177-3AD203B41FA5}">
                      <a16:colId xmlns:a16="http://schemas.microsoft.com/office/drawing/2014/main" val="2615273550"/>
                    </a:ext>
                  </a:extLst>
                </a:gridCol>
              </a:tblGrid>
              <a:tr h="777857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Xxxx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Xxxx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Xxxx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Xxxx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Xxxx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62431362"/>
                  </a:ext>
                </a:extLst>
              </a:tr>
              <a:tr h="777857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Xxxxxx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Xxxxxx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Xxxxxx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Xxxxxx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36679490"/>
                  </a:ext>
                </a:extLst>
              </a:tr>
              <a:tr h="777857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Xxxxxx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Xxxxxx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Xxxxxx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88260900"/>
                  </a:ext>
                </a:extLst>
              </a:tr>
              <a:tr h="777857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Xxxxxx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28645644"/>
                  </a:ext>
                </a:extLst>
              </a:tr>
              <a:tr h="777857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Xxxxxx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Xxxxxx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Xxxxxx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62794206"/>
                  </a:ext>
                </a:extLst>
              </a:tr>
              <a:tr h="777857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Xxxxxx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Xxxxxx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Xxxxxx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313901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11627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Placeholder 4">
            <a:extLst>
              <a:ext uri="{FF2B5EF4-FFF2-40B4-BE49-F238E27FC236}">
                <a16:creationId xmlns:a16="http://schemas.microsoft.com/office/drawing/2014/main" id="{81B27289-0B3F-8442-A3B7-B9C359E04B55}"/>
              </a:ext>
            </a:extLst>
          </p:cNvPr>
          <p:cNvGraphicFramePr>
            <a:graphicFrameLocks noGrp="1"/>
          </p:cNvGraphicFramePr>
          <p:nvPr>
            <p:ph type="chart" sz="quarter" idx="14"/>
          </p:nvPr>
        </p:nvGraphicFramePr>
        <p:xfrm>
          <a:off x="838200" y="500063"/>
          <a:ext cx="10515600" cy="5759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331992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4BE262-1541-4F46-8F63-2C437B3B2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EE95E-F8E2-094D-B99A-E1C9960AC8D9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6" name="Chart Placeholder 5">
            <a:extLst>
              <a:ext uri="{FF2B5EF4-FFF2-40B4-BE49-F238E27FC236}">
                <a16:creationId xmlns:a16="http://schemas.microsoft.com/office/drawing/2014/main" id="{FB3A00E5-5403-8541-AD92-C299CFD50ADE}"/>
              </a:ext>
            </a:extLst>
          </p:cNvPr>
          <p:cNvGraphicFramePr>
            <a:graphicFrameLocks noGrp="1"/>
          </p:cNvGraphicFramePr>
          <p:nvPr>
            <p:ph type="tbl" sz="quarter" idx="13"/>
            <p:extLst>
              <p:ext uri="{D42A27DB-BD31-4B8C-83A1-F6EECF244321}">
                <p14:modId xmlns:p14="http://schemas.microsoft.com/office/powerpoint/2010/main" val="4068979323"/>
              </p:ext>
            </p:extLst>
          </p:nvPr>
        </p:nvGraphicFramePr>
        <p:xfrm>
          <a:off x="838200" y="500063"/>
          <a:ext cx="10515600" cy="4879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513785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C293094-087D-2A40-A26A-034D5FF24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EE95E-F8E2-094D-B99A-E1C9960AC8D9}" type="slidenum">
              <a:rPr lang="en-US" smtClean="0"/>
              <a:t>14</a:t>
            </a:fld>
            <a:endParaRPr lang="en-US" dirty="0"/>
          </a:p>
        </p:txBody>
      </p:sp>
      <p:graphicFrame>
        <p:nvGraphicFramePr>
          <p:cNvPr id="4" name="Chart Placeholder 3">
            <a:extLst>
              <a:ext uri="{FF2B5EF4-FFF2-40B4-BE49-F238E27FC236}">
                <a16:creationId xmlns:a16="http://schemas.microsoft.com/office/drawing/2014/main" id="{546AED5B-6C2F-2A48-AAD6-3F3F97F13C6B}"/>
              </a:ext>
            </a:extLst>
          </p:cNvPr>
          <p:cNvGraphicFramePr>
            <a:graphicFrameLocks noGrp="1"/>
          </p:cNvGraphicFramePr>
          <p:nvPr>
            <p:ph type="tbl" sz="quarter" idx="13"/>
            <p:extLst>
              <p:ext uri="{D42A27DB-BD31-4B8C-83A1-F6EECF244321}">
                <p14:modId xmlns:p14="http://schemas.microsoft.com/office/powerpoint/2010/main" val="2729661375"/>
              </p:ext>
            </p:extLst>
          </p:nvPr>
        </p:nvGraphicFramePr>
        <p:xfrm>
          <a:off x="838200" y="500063"/>
          <a:ext cx="10515600" cy="4879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CDCBA4F7-8E32-9244-BD60-F223F7A5C7F6}"/>
              </a:ext>
            </a:extLst>
          </p:cNvPr>
          <p:cNvSpPr txBox="1"/>
          <p:nvPr/>
        </p:nvSpPr>
        <p:spPr>
          <a:xfrm>
            <a:off x="6666176" y="500063"/>
            <a:ext cx="1706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Total income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1905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7D6D2-C9A6-7C42-AE0A-C98BE00BE6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573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F192C-673E-9749-8201-34CE1EFE04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" dirty="0"/>
              <a:t>Lorem ipsum dolor sit amet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859776-BDF7-EB4F-A850-E2874CE3BF7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vis </a:t>
            </a:r>
            <a:r>
              <a:rPr lang="en-US" dirty="0" err="1"/>
              <a:t>tibique</a:t>
            </a:r>
            <a:r>
              <a:rPr lang="en-US" dirty="0"/>
              <a:t> </a:t>
            </a:r>
            <a:r>
              <a:rPr lang="en-US" dirty="0" err="1"/>
              <a:t>suavitate</a:t>
            </a:r>
            <a:r>
              <a:rPr lang="en-US" dirty="0"/>
              <a:t>, sale </a:t>
            </a:r>
            <a:r>
              <a:rPr lang="en-US" dirty="0" err="1"/>
              <a:t>oporteat</a:t>
            </a:r>
            <a:r>
              <a:rPr lang="en-US" dirty="0"/>
              <a:t> </a:t>
            </a:r>
            <a:r>
              <a:rPr lang="en-US" dirty="0" err="1"/>
              <a:t>tractatos</a:t>
            </a:r>
            <a:r>
              <a:rPr lang="en-US" dirty="0"/>
              <a:t> et his. </a:t>
            </a:r>
            <a:r>
              <a:rPr lang="en-US" dirty="0" err="1"/>
              <a:t>Vel</a:t>
            </a:r>
            <a:r>
              <a:rPr lang="en-US" dirty="0"/>
              <a:t> cu brute </a:t>
            </a:r>
            <a:r>
              <a:rPr lang="en-US" dirty="0" err="1"/>
              <a:t>nonumy</a:t>
            </a:r>
            <a:r>
              <a:rPr lang="en-US" dirty="0"/>
              <a:t> </a:t>
            </a:r>
            <a:r>
              <a:rPr lang="en-US" dirty="0" err="1"/>
              <a:t>dolorum</a:t>
            </a:r>
            <a:r>
              <a:rPr lang="en-US" dirty="0"/>
              <a:t>,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noster</a:t>
            </a:r>
            <a:r>
              <a:rPr lang="en-US" dirty="0"/>
              <a:t> </a:t>
            </a:r>
            <a:r>
              <a:rPr lang="en-US" dirty="0" err="1"/>
              <a:t>concludaturque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ECB5C6-E281-A44D-8174-9A097A95C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EE95E-F8E2-094D-B99A-E1C9960AC8D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696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2D476F2-C129-6842-9C04-2A081C717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EE95E-F8E2-094D-B99A-E1C9960AC8D9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F52F784-0BF0-7A46-B852-85E9D853BC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1415" y="1574436"/>
            <a:ext cx="3833263" cy="2387600"/>
          </a:xfrm>
        </p:spPr>
        <p:txBody>
          <a:bodyPr/>
          <a:lstStyle/>
          <a:p>
            <a:r>
              <a:rPr lang="da" dirty="0"/>
              <a:t>Lorem ipsum dolor sit amet</a:t>
            </a:r>
            <a:endParaRPr lang="en-US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E6B3E73C-9CDE-4B41-B921-654776733F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1414" y="4127575"/>
            <a:ext cx="3833263" cy="1655762"/>
          </a:xfrm>
        </p:spPr>
        <p:txBody>
          <a:bodyPr>
            <a:normAutofit fontScale="92500"/>
          </a:bodyPr>
          <a:lstStyle/>
          <a:p>
            <a:pPr>
              <a:lnSpc>
                <a:spcPct val="100000"/>
              </a:lnSpc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vis </a:t>
            </a:r>
            <a:r>
              <a:rPr lang="en-US" dirty="0" err="1"/>
              <a:t>tibique</a:t>
            </a:r>
            <a:r>
              <a:rPr lang="en-US" dirty="0"/>
              <a:t> </a:t>
            </a:r>
            <a:r>
              <a:rPr lang="en-US" dirty="0" err="1"/>
              <a:t>suavitate</a:t>
            </a:r>
            <a:r>
              <a:rPr lang="en-US" dirty="0"/>
              <a:t>, sale </a:t>
            </a:r>
            <a:r>
              <a:rPr lang="en-US" dirty="0" err="1"/>
              <a:t>oporteat</a:t>
            </a:r>
            <a:r>
              <a:rPr lang="en-US" dirty="0"/>
              <a:t> </a:t>
            </a:r>
            <a:r>
              <a:rPr lang="en-US" dirty="0" err="1"/>
              <a:t>tractatos</a:t>
            </a:r>
            <a:r>
              <a:rPr lang="en-US" dirty="0"/>
              <a:t> et his. Vel cu brute </a:t>
            </a:r>
            <a:r>
              <a:rPr lang="en-US" dirty="0" err="1"/>
              <a:t>nonumy</a:t>
            </a:r>
            <a:r>
              <a:rPr lang="en-US" dirty="0"/>
              <a:t> </a:t>
            </a:r>
            <a:r>
              <a:rPr lang="en-US" dirty="0" err="1"/>
              <a:t>dolorum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00160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281D3-4AE2-D145-96A3-9B495B4A59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" dirty="0"/>
              <a:t>Lorem ipsum dolor sit amet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59CD12-990D-C84B-BCF1-F8A7FE8818E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vis </a:t>
            </a:r>
            <a:r>
              <a:rPr lang="en-US" dirty="0" err="1"/>
              <a:t>tibique</a:t>
            </a:r>
            <a:r>
              <a:rPr lang="en-US" dirty="0"/>
              <a:t> </a:t>
            </a:r>
            <a:r>
              <a:rPr lang="en-US" dirty="0" err="1"/>
              <a:t>suavitate</a:t>
            </a:r>
            <a:r>
              <a:rPr lang="en-US" dirty="0"/>
              <a:t>, sale </a:t>
            </a:r>
            <a:r>
              <a:rPr lang="en-US" dirty="0" err="1"/>
              <a:t>oporteat</a:t>
            </a:r>
            <a:r>
              <a:rPr lang="en-US" dirty="0"/>
              <a:t> </a:t>
            </a:r>
            <a:r>
              <a:rPr lang="en-US" dirty="0" err="1"/>
              <a:t>tractatos</a:t>
            </a:r>
            <a:r>
              <a:rPr lang="en-US" dirty="0"/>
              <a:t> et his.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5A9928-22D8-D940-9296-5F1E9CC5C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EE95E-F8E2-094D-B99A-E1C9960AC8D9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442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A29B460-C8C6-3D4A-9793-9B076BF2E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EE95E-F8E2-094D-B99A-E1C9960AC8D9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1975E5BF-B77D-0C42-9BBA-D6FF691E3B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1415" y="1574436"/>
            <a:ext cx="3833263" cy="2387600"/>
          </a:xfrm>
        </p:spPr>
        <p:txBody>
          <a:bodyPr/>
          <a:lstStyle/>
          <a:p>
            <a:r>
              <a:rPr lang="da" dirty="0"/>
              <a:t>Lorem ipsum dolor sit amet</a:t>
            </a:r>
            <a:endParaRPr lang="en-US" dirty="0"/>
          </a:p>
        </p:txBody>
      </p:sp>
      <p:sp>
        <p:nvSpPr>
          <p:cNvPr id="6" name="Subtitle 3">
            <a:extLst>
              <a:ext uri="{FF2B5EF4-FFF2-40B4-BE49-F238E27FC236}">
                <a16:creationId xmlns:a16="http://schemas.microsoft.com/office/drawing/2014/main" id="{1206AD36-2DC4-6F4A-BC55-9F34935C6B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1414" y="4127575"/>
            <a:ext cx="3833263" cy="1655762"/>
          </a:xfrm>
        </p:spPr>
        <p:txBody>
          <a:bodyPr>
            <a:normAutofit fontScale="92500"/>
          </a:bodyPr>
          <a:lstStyle/>
          <a:p>
            <a:pPr>
              <a:lnSpc>
                <a:spcPct val="100000"/>
              </a:lnSpc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vis </a:t>
            </a:r>
            <a:r>
              <a:rPr lang="en-US" dirty="0" err="1"/>
              <a:t>tibique</a:t>
            </a:r>
            <a:r>
              <a:rPr lang="en-US" dirty="0"/>
              <a:t> </a:t>
            </a:r>
            <a:r>
              <a:rPr lang="en-US" dirty="0" err="1"/>
              <a:t>suavitate</a:t>
            </a:r>
            <a:r>
              <a:rPr lang="en-US" dirty="0"/>
              <a:t>, sale </a:t>
            </a:r>
            <a:r>
              <a:rPr lang="en-US" dirty="0" err="1"/>
              <a:t>oporteat</a:t>
            </a:r>
            <a:r>
              <a:rPr lang="en-US" dirty="0"/>
              <a:t> </a:t>
            </a:r>
            <a:r>
              <a:rPr lang="en-US" dirty="0" err="1"/>
              <a:t>tractatos</a:t>
            </a:r>
            <a:r>
              <a:rPr lang="en-US" dirty="0"/>
              <a:t> et his. Vel cu brute </a:t>
            </a:r>
            <a:r>
              <a:rPr lang="en-US" dirty="0" err="1"/>
              <a:t>nonumy</a:t>
            </a:r>
            <a:r>
              <a:rPr lang="en-US" dirty="0"/>
              <a:t> </a:t>
            </a:r>
            <a:r>
              <a:rPr lang="en-US" dirty="0" err="1"/>
              <a:t>dolorum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1171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417DE-900C-2C47-9656-A6B21A7FB47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" dirty="0"/>
              <a:t>Lorem ipsum dolor sit amet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3BC85A-3632-A845-9CCC-97F110F321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vis </a:t>
            </a:r>
            <a:r>
              <a:rPr lang="en-US" dirty="0" err="1"/>
              <a:t>tibique</a:t>
            </a:r>
            <a:r>
              <a:rPr lang="en-US" dirty="0"/>
              <a:t> </a:t>
            </a:r>
            <a:r>
              <a:rPr lang="en-US" dirty="0" err="1"/>
              <a:t>suavitate</a:t>
            </a:r>
            <a:r>
              <a:rPr lang="en-US" dirty="0"/>
              <a:t>, sale </a:t>
            </a:r>
            <a:r>
              <a:rPr lang="en-US" dirty="0" err="1"/>
              <a:t>oporteat</a:t>
            </a:r>
            <a:r>
              <a:rPr lang="en-US" dirty="0"/>
              <a:t> </a:t>
            </a:r>
            <a:r>
              <a:rPr lang="en-US" dirty="0" err="1"/>
              <a:t>tractatos</a:t>
            </a:r>
            <a:r>
              <a:rPr lang="en-US" dirty="0"/>
              <a:t> et his.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49B564-C8BA-5245-91F3-EA4CA2B68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EE95E-F8E2-094D-B99A-E1C9960AC8D9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728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8A10C39-9CF3-2146-9906-8BB1427CA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EE95E-F8E2-094D-B99A-E1C9960AC8D9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57BD7F7-49E1-014B-A9F2-0BAF92B259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" dirty="0"/>
              <a:t>Lorem ipsum dolor sit amet</a:t>
            </a:r>
            <a:endParaRPr lang="en-US" dirty="0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8D548B8B-AEC1-A54E-AF5C-1EA9F978C8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00000"/>
              </a:lnSpc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vis </a:t>
            </a:r>
            <a:r>
              <a:rPr lang="en-US" dirty="0" err="1"/>
              <a:t>tibique</a:t>
            </a:r>
            <a:r>
              <a:rPr lang="en-US" dirty="0"/>
              <a:t> </a:t>
            </a:r>
            <a:r>
              <a:rPr lang="en-US" dirty="0" err="1"/>
              <a:t>suavitate</a:t>
            </a:r>
            <a:r>
              <a:rPr lang="en-US" dirty="0"/>
              <a:t>, sale </a:t>
            </a:r>
            <a:r>
              <a:rPr lang="en-US" dirty="0" err="1"/>
              <a:t>oporteat</a:t>
            </a:r>
            <a:r>
              <a:rPr lang="en-US" dirty="0"/>
              <a:t> </a:t>
            </a:r>
            <a:r>
              <a:rPr lang="en-US" dirty="0" err="1"/>
              <a:t>tractatos</a:t>
            </a:r>
            <a:r>
              <a:rPr lang="en-US" dirty="0"/>
              <a:t> et his. Vel cu brute </a:t>
            </a:r>
            <a:r>
              <a:rPr lang="en-US" dirty="0" err="1"/>
              <a:t>nonumy</a:t>
            </a:r>
            <a:r>
              <a:rPr lang="en-US" dirty="0"/>
              <a:t> </a:t>
            </a:r>
            <a:r>
              <a:rPr lang="en-US" dirty="0" err="1"/>
              <a:t>dolorum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602871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D7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632D5-497B-7145-88E4-8E431D72B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" dirty="0"/>
              <a:t>Lorem ipsum dolor sit amet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B475E0-7843-704D-B9F6-AA47C37E8E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04038" y="2743963"/>
            <a:ext cx="6768224" cy="3221863"/>
          </a:xfrm>
        </p:spPr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vis </a:t>
            </a:r>
            <a:r>
              <a:rPr lang="en-US" dirty="0" err="1"/>
              <a:t>tibique</a:t>
            </a:r>
            <a:r>
              <a:rPr lang="en-US" dirty="0"/>
              <a:t> </a:t>
            </a:r>
            <a:r>
              <a:rPr lang="en-US" dirty="0" err="1"/>
              <a:t>suavitate</a:t>
            </a:r>
            <a:r>
              <a:rPr lang="en-US" dirty="0"/>
              <a:t>, sale </a:t>
            </a:r>
            <a:r>
              <a:rPr lang="en-US" dirty="0" err="1"/>
              <a:t>oporteat</a:t>
            </a:r>
            <a:r>
              <a:rPr lang="en-US" dirty="0"/>
              <a:t> </a:t>
            </a:r>
            <a:r>
              <a:rPr lang="en-US" dirty="0" err="1"/>
              <a:t>tractatos</a:t>
            </a:r>
            <a:r>
              <a:rPr lang="en-US" dirty="0"/>
              <a:t> et his. </a:t>
            </a:r>
            <a:r>
              <a:rPr lang="en-US" dirty="0" err="1"/>
              <a:t>Vel</a:t>
            </a:r>
            <a:r>
              <a:rPr lang="en-US" dirty="0"/>
              <a:t> cu brute </a:t>
            </a:r>
            <a:r>
              <a:rPr lang="en-US" dirty="0" err="1"/>
              <a:t>nonumy</a:t>
            </a:r>
            <a:r>
              <a:rPr lang="en-US" dirty="0"/>
              <a:t> </a:t>
            </a:r>
            <a:r>
              <a:rPr lang="en-US" dirty="0" err="1"/>
              <a:t>dolorum</a:t>
            </a:r>
            <a:r>
              <a:rPr lang="en-US" dirty="0"/>
              <a:t>,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noster</a:t>
            </a:r>
            <a:r>
              <a:rPr lang="en-US" dirty="0"/>
              <a:t> </a:t>
            </a:r>
            <a:r>
              <a:rPr lang="en-US" dirty="0" err="1"/>
              <a:t>concludaturque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905C6F-2BBE-B849-BAB6-B21A72FBF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EE95E-F8E2-094D-B99A-E1C9960AC8D9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095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F4D0B-93C5-6843-8603-0B8654265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" dirty="0"/>
              <a:t>Lorem ipsum dolor sit amet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340C5F-B8A9-BF4D-B5AB-18EB43ABA6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vis </a:t>
            </a:r>
            <a:r>
              <a:rPr lang="en-US" dirty="0" err="1"/>
              <a:t>tibique</a:t>
            </a:r>
            <a:r>
              <a:rPr lang="en-US" dirty="0"/>
              <a:t> </a:t>
            </a:r>
            <a:r>
              <a:rPr lang="en-US" dirty="0" err="1"/>
              <a:t>suavitate</a:t>
            </a:r>
            <a:r>
              <a:rPr lang="en-US" dirty="0"/>
              <a:t>, sale </a:t>
            </a:r>
            <a:r>
              <a:rPr lang="en-US" dirty="0" err="1"/>
              <a:t>oporteat</a:t>
            </a:r>
            <a:r>
              <a:rPr lang="en-US" dirty="0"/>
              <a:t> </a:t>
            </a:r>
            <a:r>
              <a:rPr lang="en-US" dirty="0" err="1"/>
              <a:t>tractatos</a:t>
            </a:r>
            <a:r>
              <a:rPr lang="en-US" dirty="0"/>
              <a:t> et his. </a:t>
            </a:r>
            <a:r>
              <a:rPr lang="en-US" dirty="0" err="1"/>
              <a:t>Vel</a:t>
            </a:r>
            <a:r>
              <a:rPr lang="en-US" dirty="0"/>
              <a:t> cu brute </a:t>
            </a:r>
            <a:r>
              <a:rPr lang="en-US" dirty="0" err="1"/>
              <a:t>nonumy</a:t>
            </a:r>
            <a:r>
              <a:rPr lang="en-US" dirty="0"/>
              <a:t> </a:t>
            </a:r>
            <a:r>
              <a:rPr lang="en-US" dirty="0" err="1"/>
              <a:t>dolorum</a:t>
            </a:r>
            <a:r>
              <a:rPr lang="en-US" dirty="0"/>
              <a:t>,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noster</a:t>
            </a:r>
            <a:r>
              <a:rPr lang="en-US" dirty="0"/>
              <a:t> </a:t>
            </a:r>
            <a:r>
              <a:rPr lang="en-US" dirty="0" err="1"/>
              <a:t>concludaturque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8F84FA-951D-7541-A7F8-D3981E75E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0950" y="6089650"/>
            <a:ext cx="444500" cy="428625"/>
          </a:xfrm>
        </p:spPr>
        <p:txBody>
          <a:bodyPr/>
          <a:lstStyle/>
          <a:p>
            <a:fld id="{D79EE95E-F8E2-094D-B99A-E1C9960AC8D9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114558"/>
      </p:ext>
    </p:extLst>
  </p:cSld>
  <p:clrMapOvr>
    <a:masterClrMapping/>
  </p:clrMapOvr>
</p:sld>
</file>

<file path=ppt/theme/theme1.xml><?xml version="1.0" encoding="utf-8"?>
<a:theme xmlns:a="http://schemas.openxmlformats.org/drawingml/2006/main" name="RSC_Plain">
  <a:themeElements>
    <a:clrScheme name="RSC">
      <a:dk1>
        <a:srgbClr val="004976"/>
      </a:dk1>
      <a:lt1>
        <a:srgbClr val="FFFFFF"/>
      </a:lt1>
      <a:dk2>
        <a:srgbClr val="004976"/>
      </a:dk2>
      <a:lt2>
        <a:srgbClr val="E7E6E6"/>
      </a:lt2>
      <a:accent1>
        <a:srgbClr val="004976"/>
      </a:accent1>
      <a:accent2>
        <a:srgbClr val="48A9C5"/>
      </a:accent2>
      <a:accent3>
        <a:srgbClr val="EEDC00"/>
      </a:accent3>
      <a:accent4>
        <a:srgbClr val="97D700"/>
      </a:accent4>
      <a:accent5>
        <a:srgbClr val="DA1883"/>
      </a:accent5>
      <a:accent6>
        <a:srgbClr val="991E66"/>
      </a:accent6>
      <a:hlink>
        <a:srgbClr val="FF9E1B"/>
      </a:hlink>
      <a:folHlink>
        <a:srgbClr val="54585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RSC_Plain_no footer">
  <a:themeElements>
    <a:clrScheme name="RSC">
      <a:dk1>
        <a:srgbClr val="004976"/>
      </a:dk1>
      <a:lt1>
        <a:srgbClr val="FFFFFF"/>
      </a:lt1>
      <a:dk2>
        <a:srgbClr val="004976"/>
      </a:dk2>
      <a:lt2>
        <a:srgbClr val="E7E6E6"/>
      </a:lt2>
      <a:accent1>
        <a:srgbClr val="004976"/>
      </a:accent1>
      <a:accent2>
        <a:srgbClr val="48A9C5"/>
      </a:accent2>
      <a:accent3>
        <a:srgbClr val="EEDC00"/>
      </a:accent3>
      <a:accent4>
        <a:srgbClr val="97D700"/>
      </a:accent4>
      <a:accent5>
        <a:srgbClr val="DA1883"/>
      </a:accent5>
      <a:accent6>
        <a:srgbClr val="991E66"/>
      </a:accent6>
      <a:hlink>
        <a:srgbClr val="FF9E1B"/>
      </a:hlink>
      <a:folHlink>
        <a:srgbClr val="54585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RSC_Dividers with background_Left">
  <a:themeElements>
    <a:clrScheme name="Custom 1">
      <a:dk1>
        <a:srgbClr val="004976"/>
      </a:dk1>
      <a:lt1>
        <a:srgbClr val="FFFFFF"/>
      </a:lt1>
      <a:dk2>
        <a:srgbClr val="004976"/>
      </a:dk2>
      <a:lt2>
        <a:srgbClr val="E7E6E6"/>
      </a:lt2>
      <a:accent1>
        <a:srgbClr val="004976"/>
      </a:accent1>
      <a:accent2>
        <a:srgbClr val="48A9C5"/>
      </a:accent2>
      <a:accent3>
        <a:srgbClr val="EEDC00"/>
      </a:accent3>
      <a:accent4>
        <a:srgbClr val="444544"/>
      </a:accent4>
      <a:accent5>
        <a:srgbClr val="DA1883"/>
      </a:accent5>
      <a:accent6>
        <a:srgbClr val="991E66"/>
      </a:accent6>
      <a:hlink>
        <a:srgbClr val="FF9E1B"/>
      </a:hlink>
      <a:folHlink>
        <a:srgbClr val="54585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RSC_Dividers with background_Right">
  <a:themeElements>
    <a:clrScheme name="Custom 1">
      <a:dk1>
        <a:srgbClr val="004976"/>
      </a:dk1>
      <a:lt1>
        <a:srgbClr val="FFFFFF"/>
      </a:lt1>
      <a:dk2>
        <a:srgbClr val="004976"/>
      </a:dk2>
      <a:lt2>
        <a:srgbClr val="E7E6E6"/>
      </a:lt2>
      <a:accent1>
        <a:srgbClr val="004976"/>
      </a:accent1>
      <a:accent2>
        <a:srgbClr val="48A9C5"/>
      </a:accent2>
      <a:accent3>
        <a:srgbClr val="EEDC00"/>
      </a:accent3>
      <a:accent4>
        <a:srgbClr val="444544"/>
      </a:accent4>
      <a:accent5>
        <a:srgbClr val="DA1883"/>
      </a:accent5>
      <a:accent6>
        <a:srgbClr val="991E66"/>
      </a:accent6>
      <a:hlink>
        <a:srgbClr val="FF9E1B"/>
      </a:hlink>
      <a:folHlink>
        <a:srgbClr val="54585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RSC_Dividers with dark backgrounds">
  <a:themeElements>
    <a:clrScheme name="Custom 1">
      <a:dk1>
        <a:srgbClr val="004976"/>
      </a:dk1>
      <a:lt1>
        <a:srgbClr val="FFFFFF"/>
      </a:lt1>
      <a:dk2>
        <a:srgbClr val="004976"/>
      </a:dk2>
      <a:lt2>
        <a:srgbClr val="E7E6E6"/>
      </a:lt2>
      <a:accent1>
        <a:srgbClr val="004976"/>
      </a:accent1>
      <a:accent2>
        <a:srgbClr val="48A9C5"/>
      </a:accent2>
      <a:accent3>
        <a:srgbClr val="EEDC00"/>
      </a:accent3>
      <a:accent4>
        <a:srgbClr val="444544"/>
      </a:accent4>
      <a:accent5>
        <a:srgbClr val="DA1883"/>
      </a:accent5>
      <a:accent6>
        <a:srgbClr val="991E66"/>
      </a:accent6>
      <a:hlink>
        <a:srgbClr val="FF9E1B"/>
      </a:hlink>
      <a:folHlink>
        <a:srgbClr val="54585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RSC_Dividers with dark backgrounds">
  <a:themeElements>
    <a:clrScheme name="Custom 1">
      <a:dk1>
        <a:srgbClr val="004976"/>
      </a:dk1>
      <a:lt1>
        <a:srgbClr val="FFFFFF"/>
      </a:lt1>
      <a:dk2>
        <a:srgbClr val="004976"/>
      </a:dk2>
      <a:lt2>
        <a:srgbClr val="E7E6E6"/>
      </a:lt2>
      <a:accent1>
        <a:srgbClr val="004976"/>
      </a:accent1>
      <a:accent2>
        <a:srgbClr val="48A9C5"/>
      </a:accent2>
      <a:accent3>
        <a:srgbClr val="EEDC00"/>
      </a:accent3>
      <a:accent4>
        <a:srgbClr val="444544"/>
      </a:accent4>
      <a:accent5>
        <a:srgbClr val="DA1883"/>
      </a:accent5>
      <a:accent6>
        <a:srgbClr val="991E66"/>
      </a:accent6>
      <a:hlink>
        <a:srgbClr val="FF9E1B"/>
      </a:hlink>
      <a:folHlink>
        <a:srgbClr val="54585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RSC Title slides with image suggestions">
  <a:themeElements>
    <a:clrScheme name="Custom 1">
      <a:dk1>
        <a:srgbClr val="004976"/>
      </a:dk1>
      <a:lt1>
        <a:srgbClr val="FFFFFF"/>
      </a:lt1>
      <a:dk2>
        <a:srgbClr val="004976"/>
      </a:dk2>
      <a:lt2>
        <a:srgbClr val="E7E6E6"/>
      </a:lt2>
      <a:accent1>
        <a:srgbClr val="004976"/>
      </a:accent1>
      <a:accent2>
        <a:srgbClr val="48A9C5"/>
      </a:accent2>
      <a:accent3>
        <a:srgbClr val="EEDC00"/>
      </a:accent3>
      <a:accent4>
        <a:srgbClr val="97D700"/>
      </a:accent4>
      <a:accent5>
        <a:srgbClr val="DA1883"/>
      </a:accent5>
      <a:accent6>
        <a:srgbClr val="991E66"/>
      </a:accent6>
      <a:hlink>
        <a:srgbClr val="FF9E1B"/>
      </a:hlink>
      <a:folHlink>
        <a:srgbClr val="54585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Template xmlns="27d643f5-4560-4eff-9f48-d0fe6b2bec2d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593B7E4512BB9469461FF4FD5770B2F" ma:contentTypeVersion="2" ma:contentTypeDescription="Create a new document." ma:contentTypeScope="" ma:versionID="5486c3611d7f33a3c06049c215fb4c92">
  <xsd:schema xmlns:xsd="http://www.w3.org/2001/XMLSchema" xmlns:p="http://schemas.microsoft.com/office/2006/metadata/properties" xmlns:ns2="27d643f5-4560-4eff-9f48-d0fe6b2bec2d" targetNamespace="http://schemas.microsoft.com/office/2006/metadata/properties" ma:root="true" ma:fieldsID="7079d9acee7d610bba9b6271d294110d" ns2:_="">
    <xsd:import namespace="27d643f5-4560-4eff-9f48-d0fe6b2bec2d"/>
    <xsd:element name="properties">
      <xsd:complexType>
        <xsd:sequence>
          <xsd:element name="documentManagement">
            <xsd:complexType>
              <xsd:all>
                <xsd:element ref="ns2:Templ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27d643f5-4560-4eff-9f48-d0fe6b2bec2d" elementFormDefault="qualified">
    <xsd:import namespace="http://schemas.microsoft.com/office/2006/documentManagement/types"/>
    <xsd:element name="Template" ma:index="8" nillable="true" ma:displayName="Template" ma:format="Dropdown" ma:internalName="Template">
      <xsd:simpleType>
        <xsd:restriction base="dms:Choice">
          <xsd:enumeration value="Stationery"/>
          <xsd:enumeration value="Purchase order forms"/>
          <xsd:enumeration value="Powerpoint presentations"/>
          <xsd:enumeration value="Meetings"/>
          <xsd:enumeration value="Legal"/>
          <xsd:enumeration value="RSC Branding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8F0FB26F-4AA9-44A6-85DC-08E16BF202C5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27d643f5-4560-4eff-9f48-d0fe6b2bec2d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D48B074-88DF-41CA-9ADB-5D2D4C68312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9252623-5EB1-4CE3-B17D-097CBBF8E38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7d643f5-4560-4eff-9f48-d0fe6b2bec2d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3060</TotalTime>
  <Words>882</Words>
  <Application>Microsoft Office PowerPoint</Application>
  <PresentationFormat>Widescreen</PresentationFormat>
  <Paragraphs>97</Paragraphs>
  <Slides>15</Slides>
  <Notes>9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Bree Serif</vt:lpstr>
      <vt:lpstr>Arial</vt:lpstr>
      <vt:lpstr>Calibri Light</vt:lpstr>
      <vt:lpstr>Calibri</vt:lpstr>
      <vt:lpstr>RSC_Plain</vt:lpstr>
      <vt:lpstr>1_RSC_Plain_no footer</vt:lpstr>
      <vt:lpstr>RSC_Dividers with background_Left</vt:lpstr>
      <vt:lpstr>1_RSC_Dividers with background_Right</vt:lpstr>
      <vt:lpstr>1_RSC_Dividers with dark backgrounds</vt:lpstr>
      <vt:lpstr>2_RSC_Dividers with dark backgrounds</vt:lpstr>
      <vt:lpstr>RSC Title slides with image suggestions</vt:lpstr>
      <vt:lpstr>Note: Reducing final file size</vt:lpstr>
      <vt:lpstr>Lorem ipsum dolor sit amet</vt:lpstr>
      <vt:lpstr>Lorem ipsum dolor sit amet</vt:lpstr>
      <vt:lpstr>Lorem ipsum dolor sit amet</vt:lpstr>
      <vt:lpstr>Lorem ipsum dolor sit amet</vt:lpstr>
      <vt:lpstr>Lorem ipsum dolor sit amet</vt:lpstr>
      <vt:lpstr>Lorem ipsum dolor sit amet</vt:lpstr>
      <vt:lpstr>Lorem ipsum dolor sit amet</vt:lpstr>
      <vt:lpstr>Lorem ipsum dolor sit amet</vt:lpstr>
      <vt:lpstr>Lorem ipsum dolor sit amet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Andy McLaughlin</dc:creator>
  <cp:lastModifiedBy>Aurora Walshe</cp:lastModifiedBy>
  <cp:revision>205</cp:revision>
  <cp:lastPrinted>2019-03-28T09:59:28Z</cp:lastPrinted>
  <dcterms:created xsi:type="dcterms:W3CDTF">2019-02-27T10:19:09Z</dcterms:created>
  <dcterms:modified xsi:type="dcterms:W3CDTF">2019-06-19T11:26:00Z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0x0101003593B7E4512BB9469461FF4FD5770B2F</vt:lpwstr>
  </property>
</Properties>
</file>